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Lst>
  <p:sldSz cy="5143500" cx="9144000"/>
  <p:notesSz cx="6858000" cy="9144000"/>
  <p:embeddedFontLst>
    <p:embeddedFont>
      <p:font typeface="Proxima Nova"/>
      <p:regular r:id="rId17"/>
      <p:bold r:id="rId18"/>
      <p:italic r:id="rId19"/>
      <p:boldItalic r:id="rId20"/>
    </p:embeddedFont>
    <p:embeddedFont>
      <p:font typeface="Comfortaa"/>
      <p:regular r:id="rId21"/>
      <p:bold r:id="rId2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ProximaNova-boldItalic.fntdata"/><Relationship Id="rId11" Type="http://schemas.openxmlformats.org/officeDocument/2006/relationships/slide" Target="slides/slide6.xml"/><Relationship Id="rId22" Type="http://schemas.openxmlformats.org/officeDocument/2006/relationships/font" Target="fonts/Comfortaa-bold.fntdata"/><Relationship Id="rId10" Type="http://schemas.openxmlformats.org/officeDocument/2006/relationships/slide" Target="slides/slide5.xml"/><Relationship Id="rId21" Type="http://schemas.openxmlformats.org/officeDocument/2006/relationships/font" Target="fonts/Comfortaa-regular.fntdata"/><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font" Target="fonts/ProximaNova-regular.fntdata"/><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font" Target="fonts/ProximaNova-italic.fntdata"/><Relationship Id="rId6" Type="http://schemas.openxmlformats.org/officeDocument/2006/relationships/slide" Target="slides/slide1.xml"/><Relationship Id="rId18" Type="http://schemas.openxmlformats.org/officeDocument/2006/relationships/font" Target="fonts/ProximaNova-bold.fntdata"/><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7" name="Google Shape;57;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c779dd6283_0_6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c779dd6283_0_6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c779dd6283_0_6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c779dd6283_0_6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gc6f83aa91_0_79: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gc6f83aa91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gc779dd6283_0_2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 name="Google Shape;71;gc779dd6283_0_2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gc6f83aa91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 name="Google Shape;79;gc6f83aa91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c779dd6283_0_6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c779dd6283_0_6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c6f83aa91_0_93: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c6f83aa91_0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c779dd6283_0_2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c779dd6283_0_2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c779dd6283_0_6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c779dd6283_0_6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c779dd6283_0_6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c779dd6283_0_6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9" name="Shape 9"/>
        <p:cNvGrpSpPr/>
        <p:nvPr/>
      </p:nvGrpSpPr>
      <p:grpSpPr>
        <a:xfrm>
          <a:off x="0" y="0"/>
          <a:ext cx="0" cy="0"/>
          <a:chOff x="0" y="0"/>
          <a:chExt cx="0" cy="0"/>
        </a:xfrm>
      </p:grpSpPr>
      <p:cxnSp>
        <p:nvCxnSpPr>
          <p:cNvPr id="10" name="Google Shape;10;p2"/>
          <p:cNvCxnSpPr/>
          <p:nvPr/>
        </p:nvCxnSpPr>
        <p:spPr>
          <a:xfrm>
            <a:off x="0" y="2998150"/>
            <a:ext cx="9144000" cy="0"/>
          </a:xfrm>
          <a:prstGeom prst="straightConnector1">
            <a:avLst/>
          </a:prstGeom>
          <a:noFill/>
          <a:ln cap="flat" cmpd="sng" w="19050">
            <a:solidFill>
              <a:schemeClr val="lt2"/>
            </a:solidFill>
            <a:prstDash val="solid"/>
            <a:round/>
            <a:headEnd len="sm" w="sm" type="none"/>
            <a:tailEnd len="sm" w="sm" type="none"/>
          </a:ln>
        </p:spPr>
      </p:cxnSp>
      <p:sp>
        <p:nvSpPr>
          <p:cNvPr id="11" name="Google Shape;11;p2"/>
          <p:cNvSpPr txBox="1"/>
          <p:nvPr>
            <p:ph type="ctrTitle"/>
          </p:nvPr>
        </p:nvSpPr>
        <p:spPr>
          <a:xfrm>
            <a:off x="510450" y="1257300"/>
            <a:ext cx="8123100" cy="1588500"/>
          </a:xfrm>
          <a:prstGeom prst="rect">
            <a:avLst/>
          </a:prstGeom>
        </p:spPr>
        <p:txBody>
          <a:bodyPr anchorCtr="0" anchor="b" bIns="91425" lIns="91425" spcFirstLastPara="1" rIns="91425" wrap="square" tIns="91425">
            <a:norm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p:txBody>
      </p:sp>
      <p:sp>
        <p:nvSpPr>
          <p:cNvPr id="12" name="Google Shape;12;p2"/>
          <p:cNvSpPr txBox="1"/>
          <p:nvPr>
            <p:ph idx="1" type="subTitle"/>
          </p:nvPr>
        </p:nvSpPr>
        <p:spPr>
          <a:xfrm>
            <a:off x="510450" y="3182313"/>
            <a:ext cx="8123100" cy="6300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lt1"/>
              </a:buClr>
              <a:buSzPts val="2400"/>
              <a:buNone/>
              <a:defRPr sz="2400">
                <a:solidFill>
                  <a:schemeClr val="lt1"/>
                </a:solidFill>
              </a:defRPr>
            </a:lvl1pPr>
            <a:lvl2pPr lvl="1" rtl="0">
              <a:lnSpc>
                <a:spcPct val="100000"/>
              </a:lnSpc>
              <a:spcBef>
                <a:spcPts val="0"/>
              </a:spcBef>
              <a:spcAft>
                <a:spcPts val="0"/>
              </a:spcAft>
              <a:buClr>
                <a:schemeClr val="lt1"/>
              </a:buClr>
              <a:buSzPts val="2400"/>
              <a:buNone/>
              <a:defRPr sz="2400">
                <a:solidFill>
                  <a:schemeClr val="lt1"/>
                </a:solidFill>
              </a:defRPr>
            </a:lvl2pPr>
            <a:lvl3pPr lvl="2" rtl="0">
              <a:lnSpc>
                <a:spcPct val="100000"/>
              </a:lnSpc>
              <a:spcBef>
                <a:spcPts val="0"/>
              </a:spcBef>
              <a:spcAft>
                <a:spcPts val="0"/>
              </a:spcAft>
              <a:buClr>
                <a:schemeClr val="lt1"/>
              </a:buClr>
              <a:buSzPts val="2400"/>
              <a:buNone/>
              <a:defRPr sz="2400">
                <a:solidFill>
                  <a:schemeClr val="lt1"/>
                </a:solidFill>
              </a:defRPr>
            </a:lvl3pPr>
            <a:lvl4pPr lvl="3" rtl="0">
              <a:lnSpc>
                <a:spcPct val="100000"/>
              </a:lnSpc>
              <a:spcBef>
                <a:spcPts val="0"/>
              </a:spcBef>
              <a:spcAft>
                <a:spcPts val="0"/>
              </a:spcAft>
              <a:buClr>
                <a:schemeClr val="lt1"/>
              </a:buClr>
              <a:buSzPts val="2400"/>
              <a:buNone/>
              <a:defRPr sz="2400">
                <a:solidFill>
                  <a:schemeClr val="lt1"/>
                </a:solidFill>
              </a:defRPr>
            </a:lvl4pPr>
            <a:lvl5pPr lvl="4" rtl="0">
              <a:lnSpc>
                <a:spcPct val="100000"/>
              </a:lnSpc>
              <a:spcBef>
                <a:spcPts val="0"/>
              </a:spcBef>
              <a:spcAft>
                <a:spcPts val="0"/>
              </a:spcAft>
              <a:buClr>
                <a:schemeClr val="lt1"/>
              </a:buClr>
              <a:buSzPts val="2400"/>
              <a:buNone/>
              <a:defRPr sz="2400">
                <a:solidFill>
                  <a:schemeClr val="lt1"/>
                </a:solidFill>
              </a:defRPr>
            </a:lvl5pPr>
            <a:lvl6pPr lvl="5" rtl="0">
              <a:lnSpc>
                <a:spcPct val="100000"/>
              </a:lnSpc>
              <a:spcBef>
                <a:spcPts val="0"/>
              </a:spcBef>
              <a:spcAft>
                <a:spcPts val="0"/>
              </a:spcAft>
              <a:buClr>
                <a:schemeClr val="lt1"/>
              </a:buClr>
              <a:buSzPts val="2400"/>
              <a:buNone/>
              <a:defRPr sz="2400">
                <a:solidFill>
                  <a:schemeClr val="lt1"/>
                </a:solidFill>
              </a:defRPr>
            </a:lvl6pPr>
            <a:lvl7pPr lvl="6" rtl="0">
              <a:lnSpc>
                <a:spcPct val="100000"/>
              </a:lnSpc>
              <a:spcBef>
                <a:spcPts val="0"/>
              </a:spcBef>
              <a:spcAft>
                <a:spcPts val="0"/>
              </a:spcAft>
              <a:buClr>
                <a:schemeClr val="lt1"/>
              </a:buClr>
              <a:buSzPts val="2400"/>
              <a:buNone/>
              <a:defRPr sz="2400">
                <a:solidFill>
                  <a:schemeClr val="lt1"/>
                </a:solidFill>
              </a:defRPr>
            </a:lvl7pPr>
            <a:lvl8pPr lvl="7" rtl="0">
              <a:lnSpc>
                <a:spcPct val="100000"/>
              </a:lnSpc>
              <a:spcBef>
                <a:spcPts val="0"/>
              </a:spcBef>
              <a:spcAft>
                <a:spcPts val="0"/>
              </a:spcAft>
              <a:buClr>
                <a:schemeClr val="lt1"/>
              </a:buClr>
              <a:buSzPts val="2400"/>
              <a:buNone/>
              <a:defRPr sz="2400">
                <a:solidFill>
                  <a:schemeClr val="lt1"/>
                </a:solidFill>
              </a:defRPr>
            </a:lvl8pPr>
            <a:lvl9pPr lvl="8" rtl="0">
              <a:lnSpc>
                <a:spcPct val="100000"/>
              </a:lnSpc>
              <a:spcBef>
                <a:spcPts val="0"/>
              </a:spcBef>
              <a:spcAft>
                <a:spcPts val="0"/>
              </a:spcAft>
              <a:buClr>
                <a:schemeClr val="lt1"/>
              </a:buClr>
              <a:buSzPts val="2400"/>
              <a:buNone/>
              <a:defRPr sz="2400">
                <a:solidFill>
                  <a:schemeClr val="lt1"/>
                </a:solidFill>
              </a:defRPr>
            </a:lvl9pPr>
          </a:lstStyle>
          <a:p/>
        </p:txBody>
      </p:sp>
      <p:sp>
        <p:nvSpPr>
          <p:cNvPr id="13" name="Google Shape;13;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8" name="Shape 48"/>
        <p:cNvGrpSpPr/>
        <p:nvPr/>
      </p:nvGrpSpPr>
      <p:grpSpPr>
        <a:xfrm>
          <a:off x="0" y="0"/>
          <a:ext cx="0" cy="0"/>
          <a:chOff x="0" y="0"/>
          <a:chExt cx="0" cy="0"/>
        </a:xfrm>
      </p:grpSpPr>
      <p:sp>
        <p:nvSpPr>
          <p:cNvPr id="49" name="Google Shape;49;p11"/>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11"/>
          <p:cNvSpPr txBox="1"/>
          <p:nvPr>
            <p:ph hasCustomPrompt="1" type="title"/>
          </p:nvPr>
        </p:nvSpPr>
        <p:spPr>
          <a:xfrm>
            <a:off x="311700" y="991475"/>
            <a:ext cx="8520600" cy="19179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14000"/>
              <a:buNone/>
              <a:defRPr b="1" sz="14000"/>
            </a:lvl1pPr>
            <a:lvl2pPr lvl="1" rtl="0" algn="ctr">
              <a:spcBef>
                <a:spcPts val="0"/>
              </a:spcBef>
              <a:spcAft>
                <a:spcPts val="0"/>
              </a:spcAft>
              <a:buSzPts val="14000"/>
              <a:buNone/>
              <a:defRPr b="1" sz="14000"/>
            </a:lvl2pPr>
            <a:lvl3pPr lvl="2" rtl="0" algn="ctr">
              <a:spcBef>
                <a:spcPts val="0"/>
              </a:spcBef>
              <a:spcAft>
                <a:spcPts val="0"/>
              </a:spcAft>
              <a:buSzPts val="14000"/>
              <a:buNone/>
              <a:defRPr b="1" sz="14000"/>
            </a:lvl3pPr>
            <a:lvl4pPr lvl="3" rtl="0" algn="ctr">
              <a:spcBef>
                <a:spcPts val="0"/>
              </a:spcBef>
              <a:spcAft>
                <a:spcPts val="0"/>
              </a:spcAft>
              <a:buSzPts val="14000"/>
              <a:buNone/>
              <a:defRPr b="1" sz="14000"/>
            </a:lvl4pPr>
            <a:lvl5pPr lvl="4" rtl="0" algn="ctr">
              <a:spcBef>
                <a:spcPts val="0"/>
              </a:spcBef>
              <a:spcAft>
                <a:spcPts val="0"/>
              </a:spcAft>
              <a:buSzPts val="14000"/>
              <a:buNone/>
              <a:defRPr b="1" sz="14000"/>
            </a:lvl5pPr>
            <a:lvl6pPr lvl="5" rtl="0" algn="ctr">
              <a:spcBef>
                <a:spcPts val="0"/>
              </a:spcBef>
              <a:spcAft>
                <a:spcPts val="0"/>
              </a:spcAft>
              <a:buSzPts val="14000"/>
              <a:buNone/>
              <a:defRPr b="1" sz="14000"/>
            </a:lvl6pPr>
            <a:lvl7pPr lvl="6" rtl="0" algn="ctr">
              <a:spcBef>
                <a:spcPts val="0"/>
              </a:spcBef>
              <a:spcAft>
                <a:spcPts val="0"/>
              </a:spcAft>
              <a:buSzPts val="14000"/>
              <a:buNone/>
              <a:defRPr b="1" sz="14000"/>
            </a:lvl7pPr>
            <a:lvl8pPr lvl="7" rtl="0" algn="ctr">
              <a:spcBef>
                <a:spcPts val="0"/>
              </a:spcBef>
              <a:spcAft>
                <a:spcPts val="0"/>
              </a:spcAft>
              <a:buSzPts val="14000"/>
              <a:buNone/>
              <a:defRPr b="1" sz="14000"/>
            </a:lvl8pPr>
            <a:lvl9pPr lvl="8" rtl="0" algn="ctr">
              <a:spcBef>
                <a:spcPts val="0"/>
              </a:spcBef>
              <a:spcAft>
                <a:spcPts val="0"/>
              </a:spcAft>
              <a:buSzPts val="14000"/>
              <a:buNone/>
              <a:defRPr b="1" sz="14000"/>
            </a:lvl9pPr>
          </a:lstStyle>
          <a:p>
            <a:r>
              <a:t>xx%</a:t>
            </a:r>
          </a:p>
        </p:txBody>
      </p:sp>
      <p:sp>
        <p:nvSpPr>
          <p:cNvPr id="51" name="Google Shape;51;p11"/>
          <p:cNvSpPr txBox="1"/>
          <p:nvPr>
            <p:ph idx="1" type="body"/>
          </p:nvPr>
        </p:nvSpPr>
        <p:spPr>
          <a:xfrm>
            <a:off x="311700" y="3071300"/>
            <a:ext cx="8520600" cy="901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52" name="Google Shape;52;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3" name="Shape 53"/>
        <p:cNvGrpSpPr/>
        <p:nvPr/>
      </p:nvGrpSpPr>
      <p:grpSpPr>
        <a:xfrm>
          <a:off x="0" y="0"/>
          <a:ext cx="0" cy="0"/>
          <a:chOff x="0" y="0"/>
          <a:chExt cx="0" cy="0"/>
        </a:xfrm>
      </p:grpSpPr>
      <p:sp>
        <p:nvSpPr>
          <p:cNvPr id="54" name="Google Shape;54;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4" name="Shape 14"/>
        <p:cNvGrpSpPr/>
        <p:nvPr/>
      </p:nvGrpSpPr>
      <p:grpSpPr>
        <a:xfrm>
          <a:off x="0" y="0"/>
          <a:ext cx="0" cy="0"/>
          <a:chOff x="0" y="0"/>
          <a:chExt cx="0" cy="0"/>
        </a:xfrm>
      </p:grpSpPr>
      <p:cxnSp>
        <p:nvCxnSpPr>
          <p:cNvPr id="15" name="Google Shape;15;p3"/>
          <p:cNvCxnSpPr/>
          <p:nvPr/>
        </p:nvCxnSpPr>
        <p:spPr>
          <a:xfrm>
            <a:off x="0" y="2998150"/>
            <a:ext cx="9144000" cy="0"/>
          </a:xfrm>
          <a:prstGeom prst="straightConnector1">
            <a:avLst/>
          </a:prstGeom>
          <a:noFill/>
          <a:ln cap="flat" cmpd="sng" w="19050">
            <a:solidFill>
              <a:schemeClr val="lt2"/>
            </a:solidFill>
            <a:prstDash val="solid"/>
            <a:round/>
            <a:headEnd len="sm" w="sm" type="none"/>
            <a:tailEnd len="sm" w="sm" type="none"/>
          </a:ln>
        </p:spPr>
      </p:cxnSp>
      <p:sp>
        <p:nvSpPr>
          <p:cNvPr id="16" name="Google Shape;16;p3"/>
          <p:cNvSpPr txBox="1"/>
          <p:nvPr>
            <p:ph type="title"/>
          </p:nvPr>
        </p:nvSpPr>
        <p:spPr>
          <a:xfrm>
            <a:off x="510450" y="2057400"/>
            <a:ext cx="8123100" cy="778800"/>
          </a:xfrm>
          <a:prstGeom prst="rect">
            <a:avLst/>
          </a:prstGeom>
        </p:spPr>
        <p:txBody>
          <a:bodyPr anchorCtr="0" anchor="b" bIns="91425" lIns="91425" spcFirstLastPara="1" rIns="91425" wrap="square" tIns="91425">
            <a:norm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17" name="Google Shape;17;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8" name="Shape 18"/>
        <p:cNvGrpSpPr/>
        <p:nvPr/>
      </p:nvGrpSpPr>
      <p:grpSpPr>
        <a:xfrm>
          <a:off x="0" y="0"/>
          <a:ext cx="0" cy="0"/>
          <a:chOff x="0" y="0"/>
          <a:chExt cx="0" cy="0"/>
        </a:xfrm>
      </p:grpSpPr>
      <p:sp>
        <p:nvSpPr>
          <p:cNvPr id="19" name="Google Shape;19;p4"/>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1" name="Google Shape;21;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22" name="Google Shape;22;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3" name="Shape 23"/>
        <p:cNvGrpSpPr/>
        <p:nvPr/>
      </p:nvGrpSpPr>
      <p:grpSpPr>
        <a:xfrm>
          <a:off x="0" y="0"/>
          <a:ext cx="0" cy="0"/>
          <a:chOff x="0" y="0"/>
          <a:chExt cx="0" cy="0"/>
        </a:xfrm>
      </p:grpSpPr>
      <p:sp>
        <p:nvSpPr>
          <p:cNvPr id="24" name="Google Shape;24;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5" name="Google Shape;25;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6" name="Google Shape;26;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7" name="Google Shape;27;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8" name="Shape 28"/>
        <p:cNvGrpSpPr/>
        <p:nvPr/>
      </p:nvGrpSpPr>
      <p:grpSpPr>
        <a:xfrm>
          <a:off x="0" y="0"/>
          <a:ext cx="0" cy="0"/>
          <a:chOff x="0" y="0"/>
          <a:chExt cx="0" cy="0"/>
        </a:xfrm>
      </p:grpSpPr>
      <p:sp>
        <p:nvSpPr>
          <p:cNvPr id="29" name="Google Shape;29;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0" name="Google Shape;30;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1" name="Shape 31"/>
        <p:cNvGrpSpPr/>
        <p:nvPr/>
      </p:nvGrpSpPr>
      <p:grpSpPr>
        <a:xfrm>
          <a:off x="0" y="0"/>
          <a:ext cx="0" cy="0"/>
          <a:chOff x="0" y="0"/>
          <a:chExt cx="0" cy="0"/>
        </a:xfrm>
      </p:grpSpPr>
      <p:sp>
        <p:nvSpPr>
          <p:cNvPr id="32" name="Google Shape;32;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3" name="Google Shape;33;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4" name="Google Shape;34;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35" name="Shape 35"/>
        <p:cNvGrpSpPr/>
        <p:nvPr/>
      </p:nvGrpSpPr>
      <p:grpSpPr>
        <a:xfrm>
          <a:off x="0" y="0"/>
          <a:ext cx="0" cy="0"/>
          <a:chOff x="0" y="0"/>
          <a:chExt cx="0" cy="0"/>
        </a:xfrm>
      </p:grpSpPr>
      <p:sp>
        <p:nvSpPr>
          <p:cNvPr id="36" name="Google Shape;36;p8"/>
          <p:cNvSpPr txBox="1"/>
          <p:nvPr>
            <p:ph type="title"/>
          </p:nvPr>
        </p:nvSpPr>
        <p:spPr>
          <a:xfrm>
            <a:off x="490250" y="526350"/>
            <a:ext cx="57975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37" name="Google Shape;37;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8" name="Shape 38"/>
        <p:cNvGrpSpPr/>
        <p:nvPr/>
      </p:nvGrpSpPr>
      <p:grpSpPr>
        <a:xfrm>
          <a:off x="0" y="0"/>
          <a:ext cx="0" cy="0"/>
          <a:chOff x="0" y="0"/>
          <a:chExt cx="0" cy="0"/>
        </a:xfrm>
      </p:grpSpPr>
      <p:sp>
        <p:nvSpPr>
          <p:cNvPr id="39" name="Google Shape;39;p9"/>
          <p:cNvSpPr/>
          <p:nvPr/>
        </p:nvSpPr>
        <p:spPr>
          <a:xfrm>
            <a:off x="4572000" y="7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0" name="Google Shape;40;p9"/>
          <p:cNvCxnSpPr/>
          <p:nvPr/>
        </p:nvCxnSpPr>
        <p:spPr>
          <a:xfrm>
            <a:off x="5029675" y="4495500"/>
            <a:ext cx="468300" cy="0"/>
          </a:xfrm>
          <a:prstGeom prst="straightConnector1">
            <a:avLst/>
          </a:prstGeom>
          <a:noFill/>
          <a:ln cap="flat" cmpd="sng" w="19050">
            <a:solidFill>
              <a:schemeClr val="lt2"/>
            </a:solidFill>
            <a:prstDash val="solid"/>
            <a:round/>
            <a:headEnd len="sm" w="sm" type="none"/>
            <a:tailEnd len="sm" w="sm" type="none"/>
          </a:ln>
        </p:spPr>
      </p:cxnSp>
      <p:sp>
        <p:nvSpPr>
          <p:cNvPr id="41" name="Google Shape;41;p9"/>
          <p:cNvSpPr txBox="1"/>
          <p:nvPr>
            <p:ph type="title"/>
          </p:nvPr>
        </p:nvSpPr>
        <p:spPr>
          <a:xfrm>
            <a:off x="265500" y="1205825"/>
            <a:ext cx="4045200" cy="1509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42" name="Google Shape;42;p9"/>
          <p:cNvSpPr txBox="1"/>
          <p:nvPr>
            <p:ph idx="1" type="subTitle"/>
          </p:nvPr>
        </p:nvSpPr>
        <p:spPr>
          <a:xfrm>
            <a:off x="265500" y="2769001"/>
            <a:ext cx="4045200" cy="13455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43" name="Google Shape;43;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0"/>
              </a:spcBef>
              <a:spcAft>
                <a:spcPts val="0"/>
              </a:spcAft>
              <a:buClr>
                <a:schemeClr val="lt1"/>
              </a:buClr>
              <a:buSzPts val="1400"/>
              <a:buChar char="○"/>
              <a:defRPr>
                <a:solidFill>
                  <a:schemeClr val="lt1"/>
                </a:solidFill>
              </a:defRPr>
            </a:lvl2pPr>
            <a:lvl3pPr indent="-317500" lvl="2" marL="1371600" rtl="0">
              <a:spcBef>
                <a:spcPts val="0"/>
              </a:spcBef>
              <a:spcAft>
                <a:spcPts val="0"/>
              </a:spcAft>
              <a:buClr>
                <a:schemeClr val="lt1"/>
              </a:buClr>
              <a:buSzPts val="1400"/>
              <a:buChar char="■"/>
              <a:defRPr>
                <a:solidFill>
                  <a:schemeClr val="lt1"/>
                </a:solidFill>
              </a:defRPr>
            </a:lvl3pPr>
            <a:lvl4pPr indent="-317500" lvl="3" marL="1828800" rtl="0">
              <a:spcBef>
                <a:spcPts val="0"/>
              </a:spcBef>
              <a:spcAft>
                <a:spcPts val="0"/>
              </a:spcAft>
              <a:buClr>
                <a:schemeClr val="lt1"/>
              </a:buClr>
              <a:buSzPts val="1400"/>
              <a:buChar char="●"/>
              <a:defRPr>
                <a:solidFill>
                  <a:schemeClr val="lt1"/>
                </a:solidFill>
              </a:defRPr>
            </a:lvl4pPr>
            <a:lvl5pPr indent="-317500" lvl="4" marL="2286000" rtl="0">
              <a:spcBef>
                <a:spcPts val="0"/>
              </a:spcBef>
              <a:spcAft>
                <a:spcPts val="0"/>
              </a:spcAft>
              <a:buClr>
                <a:schemeClr val="lt1"/>
              </a:buClr>
              <a:buSzPts val="1400"/>
              <a:buChar char="○"/>
              <a:defRPr>
                <a:solidFill>
                  <a:schemeClr val="lt1"/>
                </a:solidFill>
              </a:defRPr>
            </a:lvl5pPr>
            <a:lvl6pPr indent="-317500" lvl="5" marL="2743200" rtl="0">
              <a:spcBef>
                <a:spcPts val="0"/>
              </a:spcBef>
              <a:spcAft>
                <a:spcPts val="0"/>
              </a:spcAft>
              <a:buClr>
                <a:schemeClr val="lt1"/>
              </a:buClr>
              <a:buSzPts val="1400"/>
              <a:buChar char="■"/>
              <a:defRPr>
                <a:solidFill>
                  <a:schemeClr val="lt1"/>
                </a:solidFill>
              </a:defRPr>
            </a:lvl6pPr>
            <a:lvl7pPr indent="-317500" lvl="6" marL="3200400" rtl="0">
              <a:spcBef>
                <a:spcPts val="0"/>
              </a:spcBef>
              <a:spcAft>
                <a:spcPts val="0"/>
              </a:spcAft>
              <a:buClr>
                <a:schemeClr val="lt1"/>
              </a:buClr>
              <a:buSzPts val="1400"/>
              <a:buChar char="●"/>
              <a:defRPr>
                <a:solidFill>
                  <a:schemeClr val="lt1"/>
                </a:solidFill>
              </a:defRPr>
            </a:lvl7pPr>
            <a:lvl8pPr indent="-317500" lvl="7" marL="3657600" rtl="0">
              <a:spcBef>
                <a:spcPts val="0"/>
              </a:spcBef>
              <a:spcAft>
                <a:spcPts val="0"/>
              </a:spcAft>
              <a:buClr>
                <a:schemeClr val="lt1"/>
              </a:buClr>
              <a:buSzPts val="1400"/>
              <a:buChar char="○"/>
              <a:defRPr>
                <a:solidFill>
                  <a:schemeClr val="lt1"/>
                </a:solidFill>
              </a:defRPr>
            </a:lvl8pPr>
            <a:lvl9pPr indent="-317500" lvl="8" marL="4114800" rtl="0">
              <a:spcBef>
                <a:spcPts val="0"/>
              </a:spcBef>
              <a:spcAft>
                <a:spcPts val="0"/>
              </a:spcAft>
              <a:buClr>
                <a:schemeClr val="lt1"/>
              </a:buClr>
              <a:buSzPts val="1400"/>
              <a:buChar char="■"/>
              <a:defRPr>
                <a:solidFill>
                  <a:schemeClr val="lt1"/>
                </a:solidFill>
              </a:defRPr>
            </a:lvl9pPr>
          </a:lstStyle>
          <a:p/>
        </p:txBody>
      </p:sp>
      <p:sp>
        <p:nvSpPr>
          <p:cNvPr id="44" name="Google Shape;44;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5" name="Shape 45"/>
        <p:cNvGrpSpPr/>
        <p:nvPr/>
      </p:nvGrpSpPr>
      <p:grpSpPr>
        <a:xfrm>
          <a:off x="0" y="0"/>
          <a:ext cx="0" cy="0"/>
          <a:chOff x="0" y="0"/>
          <a:chExt cx="0" cy="0"/>
        </a:xfrm>
      </p:grpSpPr>
      <p:sp>
        <p:nvSpPr>
          <p:cNvPr id="46" name="Google Shape;46;p10"/>
          <p:cNvSpPr txBox="1"/>
          <p:nvPr>
            <p:ph idx="1" type="body"/>
          </p:nvPr>
        </p:nvSpPr>
        <p:spPr>
          <a:xfrm>
            <a:off x="311700" y="4236825"/>
            <a:ext cx="5998800" cy="5988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2100"/>
              <a:buNone/>
              <a:defRPr sz="2100"/>
            </a:lvl1pPr>
          </a:lstStyle>
          <a:p/>
        </p:txBody>
      </p:sp>
      <p:sp>
        <p:nvSpPr>
          <p:cNvPr id="47" name="Google Shape;47;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pearmint">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1pPr>
            <a:lvl2pPr lvl="1"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2pPr>
            <a:lvl3pPr lvl="2"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3pPr>
            <a:lvl4pPr lvl="3"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4pPr>
            <a:lvl5pPr lvl="4"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5pPr>
            <a:lvl6pPr lvl="5"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6pPr>
            <a:lvl7pPr lvl="6"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7pPr>
            <a:lvl8pPr lvl="7"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8pPr>
            <a:lvl9pPr lvl="8"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accent3"/>
              </a:buClr>
              <a:buSzPts val="1800"/>
              <a:buFont typeface="Proxima Nova"/>
              <a:buChar char="●"/>
              <a:defRPr sz="1800">
                <a:solidFill>
                  <a:schemeClr val="accent3"/>
                </a:solidFill>
                <a:latin typeface="Proxima Nova"/>
                <a:ea typeface="Proxima Nova"/>
                <a:cs typeface="Proxima Nova"/>
                <a:sym typeface="Proxima Nova"/>
              </a:defRPr>
            </a:lvl1pPr>
            <a:lvl2pPr indent="-317500" lvl="1" marL="914400" rtl="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2pPr>
            <a:lvl3pPr indent="-317500" lvl="2" marL="1371600" rtl="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3pPr>
            <a:lvl4pPr indent="-317500" lvl="3" marL="1828800" rtl="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4pPr>
            <a:lvl5pPr indent="-317500" lvl="4" marL="2286000" rtl="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5pPr>
            <a:lvl6pPr indent="-317500" lvl="5" marL="2743200" rtl="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6pPr>
            <a:lvl7pPr indent="-317500" lvl="6" marL="3200400" rtl="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7pPr>
            <a:lvl8pPr indent="-317500" lvl="7" marL="3657600" rtl="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8pPr>
            <a:lvl9pPr indent="-317500" lvl="8" marL="4114800" rtl="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1"/>
                </a:solidFill>
                <a:latin typeface="Proxima Nova"/>
                <a:ea typeface="Proxima Nova"/>
                <a:cs typeface="Proxima Nova"/>
                <a:sym typeface="Proxima Nova"/>
              </a:defRPr>
            </a:lvl1pPr>
            <a:lvl2pPr lvl="1" rtl="0" algn="r">
              <a:buNone/>
              <a:defRPr sz="1000">
                <a:solidFill>
                  <a:schemeClr val="dk1"/>
                </a:solidFill>
                <a:latin typeface="Proxima Nova"/>
                <a:ea typeface="Proxima Nova"/>
                <a:cs typeface="Proxima Nova"/>
                <a:sym typeface="Proxima Nova"/>
              </a:defRPr>
            </a:lvl2pPr>
            <a:lvl3pPr lvl="2" rtl="0" algn="r">
              <a:buNone/>
              <a:defRPr sz="1000">
                <a:solidFill>
                  <a:schemeClr val="dk1"/>
                </a:solidFill>
                <a:latin typeface="Proxima Nova"/>
                <a:ea typeface="Proxima Nova"/>
                <a:cs typeface="Proxima Nova"/>
                <a:sym typeface="Proxima Nova"/>
              </a:defRPr>
            </a:lvl3pPr>
            <a:lvl4pPr lvl="3" rtl="0" algn="r">
              <a:buNone/>
              <a:defRPr sz="1000">
                <a:solidFill>
                  <a:schemeClr val="dk1"/>
                </a:solidFill>
                <a:latin typeface="Proxima Nova"/>
                <a:ea typeface="Proxima Nova"/>
                <a:cs typeface="Proxima Nova"/>
                <a:sym typeface="Proxima Nova"/>
              </a:defRPr>
            </a:lvl4pPr>
            <a:lvl5pPr lvl="4" rtl="0" algn="r">
              <a:buNone/>
              <a:defRPr sz="1000">
                <a:solidFill>
                  <a:schemeClr val="dk1"/>
                </a:solidFill>
                <a:latin typeface="Proxima Nova"/>
                <a:ea typeface="Proxima Nova"/>
                <a:cs typeface="Proxima Nova"/>
                <a:sym typeface="Proxima Nova"/>
              </a:defRPr>
            </a:lvl5pPr>
            <a:lvl6pPr lvl="5" rtl="0" algn="r">
              <a:buNone/>
              <a:defRPr sz="1000">
                <a:solidFill>
                  <a:schemeClr val="dk1"/>
                </a:solidFill>
                <a:latin typeface="Proxima Nova"/>
                <a:ea typeface="Proxima Nova"/>
                <a:cs typeface="Proxima Nova"/>
                <a:sym typeface="Proxima Nova"/>
              </a:defRPr>
            </a:lvl6pPr>
            <a:lvl7pPr lvl="6" rtl="0" algn="r">
              <a:buNone/>
              <a:defRPr sz="1000">
                <a:solidFill>
                  <a:schemeClr val="dk1"/>
                </a:solidFill>
                <a:latin typeface="Proxima Nova"/>
                <a:ea typeface="Proxima Nova"/>
                <a:cs typeface="Proxima Nova"/>
                <a:sym typeface="Proxima Nova"/>
              </a:defRPr>
            </a:lvl7pPr>
            <a:lvl8pPr lvl="7" rtl="0" algn="r">
              <a:buNone/>
              <a:defRPr sz="1000">
                <a:solidFill>
                  <a:schemeClr val="dk1"/>
                </a:solidFill>
                <a:latin typeface="Proxima Nova"/>
                <a:ea typeface="Proxima Nova"/>
                <a:cs typeface="Proxima Nova"/>
                <a:sym typeface="Proxima Nova"/>
              </a:defRPr>
            </a:lvl8pPr>
            <a:lvl9pPr lvl="8" rtl="0" algn="r">
              <a:buNone/>
              <a:defRPr sz="1000">
                <a:solidFill>
                  <a:schemeClr val="dk1"/>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pl"/>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mc:Choice Requires="p14">
      <p:transition spd="slow" p14:dur="10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 Id="rId3"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xml"/><Relationship Id="rId3"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 Id="rId3"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 Id="rId3"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xml"/><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 Id="rId3"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 Id="rId3" Type="http://schemas.openxmlformats.org/officeDocument/2006/relationships/image" Target="../media/image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E0E3"/>
        </a:solidFill>
      </p:bgPr>
    </p:bg>
    <p:spTree>
      <p:nvGrpSpPr>
        <p:cNvPr id="58" name="Shape 58"/>
        <p:cNvGrpSpPr/>
        <p:nvPr/>
      </p:nvGrpSpPr>
      <p:grpSpPr>
        <a:xfrm>
          <a:off x="0" y="0"/>
          <a:ext cx="0" cy="0"/>
          <a:chOff x="0" y="0"/>
          <a:chExt cx="0" cy="0"/>
        </a:xfrm>
      </p:grpSpPr>
      <p:sp>
        <p:nvSpPr>
          <p:cNvPr id="59" name="Google Shape;59;p13"/>
          <p:cNvSpPr txBox="1"/>
          <p:nvPr>
            <p:ph type="ctrTitle"/>
          </p:nvPr>
        </p:nvSpPr>
        <p:spPr>
          <a:xfrm>
            <a:off x="338850" y="1238950"/>
            <a:ext cx="3668700" cy="15885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SzPct val="31730"/>
              <a:buNone/>
            </a:pPr>
            <a:r>
              <a:rPr lang="pl" sz="3120">
                <a:latin typeface="Comfortaa"/>
                <a:ea typeface="Comfortaa"/>
                <a:cs typeface="Comfortaa"/>
                <a:sym typeface="Comfortaa"/>
              </a:rPr>
              <a:t>Żołnierze wyklęci-</a:t>
            </a:r>
            <a:endParaRPr sz="3120">
              <a:latin typeface="Comfortaa"/>
              <a:ea typeface="Comfortaa"/>
              <a:cs typeface="Comfortaa"/>
              <a:sym typeface="Comfortaa"/>
            </a:endParaRPr>
          </a:p>
          <a:p>
            <a:pPr indent="0" lvl="0" marL="0" rtl="0" algn="l">
              <a:spcBef>
                <a:spcPts val="0"/>
              </a:spcBef>
              <a:spcAft>
                <a:spcPts val="0"/>
              </a:spcAft>
              <a:buSzPct val="31730"/>
              <a:buNone/>
            </a:pPr>
            <a:r>
              <a:rPr lang="pl" sz="3120">
                <a:latin typeface="Comfortaa"/>
                <a:ea typeface="Comfortaa"/>
                <a:cs typeface="Comfortaa"/>
                <a:sym typeface="Comfortaa"/>
              </a:rPr>
              <a:t>Danuta Siedzikówna</a:t>
            </a:r>
            <a:endParaRPr sz="3120">
              <a:latin typeface="Comfortaa"/>
              <a:ea typeface="Comfortaa"/>
              <a:cs typeface="Comfortaa"/>
              <a:sym typeface="Comfortaa"/>
            </a:endParaRPr>
          </a:p>
        </p:txBody>
      </p:sp>
      <p:sp>
        <p:nvSpPr>
          <p:cNvPr id="60" name="Google Shape;60;p13"/>
          <p:cNvSpPr txBox="1"/>
          <p:nvPr>
            <p:ph idx="1" type="subTitle"/>
          </p:nvPr>
        </p:nvSpPr>
        <p:spPr>
          <a:xfrm>
            <a:off x="424650" y="3107300"/>
            <a:ext cx="3497100" cy="6300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SzPts val="1018"/>
              <a:buNone/>
            </a:pPr>
            <a:r>
              <a:rPr lang="pl" sz="1820">
                <a:latin typeface="Comfortaa"/>
                <a:ea typeface="Comfortaa"/>
                <a:cs typeface="Comfortaa"/>
                <a:sym typeface="Comfortaa"/>
              </a:rPr>
              <a:t>Autor: Ewelina Pastuszka</a:t>
            </a:r>
            <a:endParaRPr sz="1820">
              <a:latin typeface="Comfortaa"/>
              <a:ea typeface="Comfortaa"/>
              <a:cs typeface="Comfortaa"/>
              <a:sym typeface="Comfortaa"/>
            </a:endParaRPr>
          </a:p>
          <a:p>
            <a:pPr indent="0" lvl="0" marL="0" rtl="0" algn="l">
              <a:spcBef>
                <a:spcPts val="0"/>
              </a:spcBef>
              <a:spcAft>
                <a:spcPts val="0"/>
              </a:spcAft>
              <a:buSzPts val="1018"/>
              <a:buNone/>
            </a:pPr>
            <a:r>
              <a:rPr lang="pl" sz="1820">
                <a:latin typeface="Comfortaa"/>
                <a:ea typeface="Comfortaa"/>
                <a:cs typeface="Comfortaa"/>
                <a:sym typeface="Comfortaa"/>
              </a:rPr>
              <a:t>klasa 8a</a:t>
            </a:r>
            <a:endParaRPr sz="1820">
              <a:latin typeface="Comfortaa"/>
              <a:ea typeface="Comfortaa"/>
              <a:cs typeface="Comfortaa"/>
              <a:sym typeface="Comfortaa"/>
            </a:endParaRPr>
          </a:p>
        </p:txBody>
      </p:sp>
      <p:pic>
        <p:nvPicPr>
          <p:cNvPr id="61" name="Google Shape;61;p13"/>
          <p:cNvPicPr preferRelativeResize="0"/>
          <p:nvPr/>
        </p:nvPicPr>
        <p:blipFill>
          <a:blip r:embed="rId3">
            <a:alphaModFix/>
          </a:blip>
          <a:stretch>
            <a:fillRect/>
          </a:stretch>
        </p:blipFill>
        <p:spPr>
          <a:xfrm>
            <a:off x="4007550" y="1178850"/>
            <a:ext cx="4660050" cy="255845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59"/>
                                        </p:tgtEl>
                                        <p:attrNameLst>
                                          <p:attrName>style.visibility</p:attrName>
                                        </p:attrNameLst>
                                      </p:cBhvr>
                                      <p:to>
                                        <p:strVal val="visible"/>
                                      </p:to>
                                    </p:set>
                                    <p:animEffect filter="fade" transition="in">
                                      <p:cBhvr>
                                        <p:cTn dur="1000"/>
                                        <p:tgtEl>
                                          <p:spTgt spid="59"/>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60"/>
                                        </p:tgtEl>
                                        <p:attrNameLst>
                                          <p:attrName>style.visibility</p:attrName>
                                        </p:attrNameLst>
                                      </p:cBhvr>
                                      <p:to>
                                        <p:strVal val="visible"/>
                                      </p:to>
                                    </p:set>
                                    <p:animEffect filter="fade" transition="in">
                                      <p:cBhvr>
                                        <p:cTn dur="1000"/>
                                        <p:tgtEl>
                                          <p:spTgt spid="6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E0E3"/>
        </a:solidFill>
      </p:bgPr>
    </p:bg>
    <p:spTree>
      <p:nvGrpSpPr>
        <p:cNvPr id="129" name="Shape 129"/>
        <p:cNvGrpSpPr/>
        <p:nvPr/>
      </p:nvGrpSpPr>
      <p:grpSpPr>
        <a:xfrm>
          <a:off x="0" y="0"/>
          <a:ext cx="0" cy="0"/>
          <a:chOff x="0" y="0"/>
          <a:chExt cx="0" cy="0"/>
        </a:xfrm>
      </p:grpSpPr>
      <p:sp>
        <p:nvSpPr>
          <p:cNvPr id="130" name="Google Shape;130;p22"/>
          <p:cNvSpPr txBox="1"/>
          <p:nvPr>
            <p:ph type="title"/>
          </p:nvPr>
        </p:nvSpPr>
        <p:spPr>
          <a:xfrm>
            <a:off x="-2110050" y="1034400"/>
            <a:ext cx="15315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31" name="Google Shape;131;p22"/>
          <p:cNvSpPr txBox="1"/>
          <p:nvPr>
            <p:ph idx="1" type="body"/>
          </p:nvPr>
        </p:nvSpPr>
        <p:spPr>
          <a:xfrm>
            <a:off x="311700" y="407200"/>
            <a:ext cx="8520600" cy="41616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rPr lang="pl">
                <a:solidFill>
                  <a:srgbClr val="FFFFFF"/>
                </a:solidFill>
                <a:latin typeface="Comfortaa"/>
                <a:ea typeface="Comfortaa"/>
                <a:cs typeface="Comfortaa"/>
                <a:sym typeface="Comfortaa"/>
              </a:rPr>
              <a:t>Imię Danuty Siedzikówny otrzymały: </a:t>
            </a:r>
            <a:endParaRPr>
              <a:solidFill>
                <a:srgbClr val="FFFFFF"/>
              </a:solidFill>
              <a:latin typeface="Comfortaa"/>
              <a:ea typeface="Comfortaa"/>
              <a:cs typeface="Comfortaa"/>
              <a:sym typeface="Comfortaa"/>
            </a:endParaRPr>
          </a:p>
          <a:p>
            <a:pPr indent="-334327" lvl="0" marL="457200" rtl="0" algn="l">
              <a:spcBef>
                <a:spcPts val="1200"/>
              </a:spcBef>
              <a:spcAft>
                <a:spcPts val="0"/>
              </a:spcAft>
              <a:buClr>
                <a:srgbClr val="FFFFFF"/>
              </a:buClr>
              <a:buSzPct val="100000"/>
              <a:buFont typeface="Comfortaa"/>
              <a:buChar char="●"/>
            </a:pPr>
            <a:r>
              <a:rPr lang="pl">
                <a:solidFill>
                  <a:srgbClr val="FFFFFF"/>
                </a:solidFill>
                <a:latin typeface="Comfortaa"/>
                <a:ea typeface="Comfortaa"/>
                <a:cs typeface="Comfortaa"/>
                <a:sym typeface="Comfortaa"/>
              </a:rPr>
              <a:t>szkoły w Podjazach, Ostrołęce, Wrocławiu, Kielcach, Sopocie, Ełku, Chlebowie, Wiślinie, Czarnem, Polanowie i Jeleniewie</a:t>
            </a:r>
            <a:endParaRPr>
              <a:solidFill>
                <a:srgbClr val="FFFFFF"/>
              </a:solidFill>
              <a:latin typeface="Comfortaa"/>
              <a:ea typeface="Comfortaa"/>
              <a:cs typeface="Comfortaa"/>
              <a:sym typeface="Comfortaa"/>
            </a:endParaRPr>
          </a:p>
          <a:p>
            <a:pPr indent="-334327" lvl="0" marL="457200" rtl="0" algn="l">
              <a:spcBef>
                <a:spcPts val="0"/>
              </a:spcBef>
              <a:spcAft>
                <a:spcPts val="0"/>
              </a:spcAft>
              <a:buClr>
                <a:srgbClr val="FFFFFF"/>
              </a:buClr>
              <a:buSzPct val="100000"/>
              <a:buFont typeface="Comfortaa"/>
              <a:buChar char="●"/>
            </a:pPr>
            <a:r>
              <a:rPr lang="pl">
                <a:solidFill>
                  <a:srgbClr val="FFFFFF"/>
                </a:solidFill>
                <a:latin typeface="Comfortaa"/>
                <a:ea typeface="Comfortaa"/>
                <a:cs typeface="Comfortaa"/>
                <a:sym typeface="Comfortaa"/>
              </a:rPr>
              <a:t>parki w Sopocie i Kartuzach</a:t>
            </a:r>
            <a:endParaRPr>
              <a:solidFill>
                <a:srgbClr val="FFFFFF"/>
              </a:solidFill>
              <a:latin typeface="Comfortaa"/>
              <a:ea typeface="Comfortaa"/>
              <a:cs typeface="Comfortaa"/>
              <a:sym typeface="Comfortaa"/>
            </a:endParaRPr>
          </a:p>
          <a:p>
            <a:pPr indent="-334327" lvl="0" marL="457200" rtl="0" algn="l">
              <a:spcBef>
                <a:spcPts val="0"/>
              </a:spcBef>
              <a:spcAft>
                <a:spcPts val="0"/>
              </a:spcAft>
              <a:buClr>
                <a:srgbClr val="FFFFFF"/>
              </a:buClr>
              <a:buSzPct val="100000"/>
              <a:buFont typeface="Comfortaa"/>
              <a:buChar char="●"/>
            </a:pPr>
            <a:r>
              <a:rPr lang="pl">
                <a:solidFill>
                  <a:srgbClr val="FFFFFF"/>
                </a:solidFill>
                <a:latin typeface="Comfortaa"/>
                <a:ea typeface="Comfortaa"/>
                <a:cs typeface="Comfortaa"/>
                <a:sym typeface="Comfortaa"/>
              </a:rPr>
              <a:t>ronda w Częstochowie, Lesznie, Malborku, Rzeszowie i Bielawie</a:t>
            </a:r>
            <a:endParaRPr>
              <a:solidFill>
                <a:srgbClr val="FFFFFF"/>
              </a:solidFill>
              <a:latin typeface="Comfortaa"/>
              <a:ea typeface="Comfortaa"/>
              <a:cs typeface="Comfortaa"/>
              <a:sym typeface="Comfortaa"/>
            </a:endParaRPr>
          </a:p>
          <a:p>
            <a:pPr indent="-334327" lvl="0" marL="457200" rtl="0" algn="l">
              <a:spcBef>
                <a:spcPts val="0"/>
              </a:spcBef>
              <a:spcAft>
                <a:spcPts val="0"/>
              </a:spcAft>
              <a:buClr>
                <a:srgbClr val="FFFFFF"/>
              </a:buClr>
              <a:buSzPct val="100000"/>
              <a:buFont typeface="Comfortaa"/>
              <a:buChar char="●"/>
            </a:pPr>
            <a:r>
              <a:rPr lang="pl">
                <a:solidFill>
                  <a:srgbClr val="FFFFFF"/>
                </a:solidFill>
                <a:latin typeface="Comfortaa"/>
                <a:ea typeface="Comfortaa"/>
                <a:cs typeface="Comfortaa"/>
                <a:sym typeface="Comfortaa"/>
              </a:rPr>
              <a:t>Miejski Dom Kultury w Rawie Mazowieckiej</a:t>
            </a:r>
            <a:endParaRPr>
              <a:solidFill>
                <a:srgbClr val="FFFFFF"/>
              </a:solidFill>
              <a:latin typeface="Comfortaa"/>
              <a:ea typeface="Comfortaa"/>
              <a:cs typeface="Comfortaa"/>
              <a:sym typeface="Comfortaa"/>
            </a:endParaRPr>
          </a:p>
          <a:p>
            <a:pPr indent="0" lvl="0" marL="0" rtl="0" algn="l">
              <a:spcBef>
                <a:spcPts val="1200"/>
              </a:spcBef>
              <a:spcAft>
                <a:spcPts val="0"/>
              </a:spcAft>
              <a:buNone/>
            </a:pPr>
            <a:r>
              <a:rPr lang="pl">
                <a:solidFill>
                  <a:srgbClr val="FFFFFF"/>
                </a:solidFill>
                <a:latin typeface="Comfortaa"/>
                <a:ea typeface="Comfortaa"/>
                <a:cs typeface="Comfortaa"/>
                <a:sym typeface="Comfortaa"/>
              </a:rPr>
              <a:t>Jej imieniem nazwano kilkanaście drużyn harcerskich należących zarówno do ZHP, jak i ZHR. Fundacja Armii Krajowej w Londynie ustanowiła Nagrodę im. Danuty Siedzikówny „Inki”.</a:t>
            </a:r>
            <a:endParaRPr>
              <a:solidFill>
                <a:srgbClr val="FFFFFF"/>
              </a:solidFill>
              <a:latin typeface="Comfortaa"/>
              <a:ea typeface="Comfortaa"/>
              <a:cs typeface="Comfortaa"/>
              <a:sym typeface="Comfortaa"/>
            </a:endParaRPr>
          </a:p>
          <a:p>
            <a:pPr indent="0" lvl="0" marL="0" rtl="0" algn="l">
              <a:spcBef>
                <a:spcPts val="1200"/>
              </a:spcBef>
              <a:spcAft>
                <a:spcPts val="0"/>
              </a:spcAft>
              <a:buNone/>
            </a:pPr>
            <a:r>
              <a:rPr lang="pl">
                <a:solidFill>
                  <a:srgbClr val="FFFFFF"/>
                </a:solidFill>
                <a:latin typeface="Comfortaa"/>
                <a:ea typeface="Comfortaa"/>
                <a:cs typeface="Comfortaa"/>
                <a:sym typeface="Comfortaa"/>
              </a:rPr>
              <a:t>Most na rzece Białej w Bielsku Podlaskim otrzymał nazwę im. ppor. Danuty Siedzikówny ps. Inka 20.11.2016 r.</a:t>
            </a:r>
            <a:endParaRPr>
              <a:solidFill>
                <a:srgbClr val="FFFFFF"/>
              </a:solidFill>
              <a:latin typeface="Comfortaa"/>
              <a:ea typeface="Comfortaa"/>
              <a:cs typeface="Comfortaa"/>
              <a:sym typeface="Comfortaa"/>
            </a:endParaRPr>
          </a:p>
          <a:p>
            <a:pPr indent="0" lvl="0" marL="0" rtl="0" algn="l">
              <a:spcBef>
                <a:spcPts val="1200"/>
              </a:spcBef>
              <a:spcAft>
                <a:spcPts val="1200"/>
              </a:spcAft>
              <a:buNone/>
            </a:pPr>
            <a:r>
              <a:rPr lang="pl">
                <a:solidFill>
                  <a:srgbClr val="FFFFFF"/>
                </a:solidFill>
                <a:latin typeface="Comfortaa"/>
                <a:ea typeface="Comfortaa"/>
                <a:cs typeface="Comfortaa"/>
                <a:sym typeface="Comfortaa"/>
              </a:rPr>
              <a:t>Została patronką 1 Ostrołęckiej drużyny harcerek IGNIS. Od 2017 patronka skweru w Katowicach, na terenie osiedla im. Wincentego Witosa.</a:t>
            </a:r>
            <a:endParaRPr>
              <a:solidFill>
                <a:srgbClr val="FFFFFF"/>
              </a:solidFill>
              <a:latin typeface="Comfortaa"/>
              <a:ea typeface="Comfortaa"/>
              <a:cs typeface="Comfortaa"/>
              <a:sym typeface="Comforta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31">
                                            <p:txEl>
                                              <p:pRg end="0" st="0"/>
                                            </p:txEl>
                                          </p:spTgt>
                                        </p:tgtEl>
                                        <p:attrNameLst>
                                          <p:attrName>style.visibility</p:attrName>
                                        </p:attrNameLst>
                                      </p:cBhvr>
                                      <p:to>
                                        <p:strVal val="visible"/>
                                      </p:to>
                                    </p:set>
                                    <p:anim calcmode="lin" valueType="num">
                                      <p:cBhvr additive="base">
                                        <p:cTn dur="1000"/>
                                        <p:tgtEl>
                                          <p:spTgt spid="131">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31">
                                            <p:txEl>
                                              <p:pRg end="1" st="1"/>
                                            </p:txEl>
                                          </p:spTgt>
                                        </p:tgtEl>
                                        <p:attrNameLst>
                                          <p:attrName>style.visibility</p:attrName>
                                        </p:attrNameLst>
                                      </p:cBhvr>
                                      <p:to>
                                        <p:strVal val="visible"/>
                                      </p:to>
                                    </p:set>
                                    <p:anim calcmode="lin" valueType="num">
                                      <p:cBhvr additive="base">
                                        <p:cTn dur="1000"/>
                                        <p:tgtEl>
                                          <p:spTgt spid="131">
                                            <p:txEl>
                                              <p:pRg end="1" st="1"/>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31">
                                            <p:txEl>
                                              <p:pRg end="2" st="2"/>
                                            </p:txEl>
                                          </p:spTgt>
                                        </p:tgtEl>
                                        <p:attrNameLst>
                                          <p:attrName>style.visibility</p:attrName>
                                        </p:attrNameLst>
                                      </p:cBhvr>
                                      <p:to>
                                        <p:strVal val="visible"/>
                                      </p:to>
                                    </p:set>
                                    <p:anim calcmode="lin" valueType="num">
                                      <p:cBhvr additive="base">
                                        <p:cTn dur="1000"/>
                                        <p:tgtEl>
                                          <p:spTgt spid="131">
                                            <p:txEl>
                                              <p:pRg end="2" st="2"/>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31">
                                            <p:txEl>
                                              <p:pRg end="3" st="3"/>
                                            </p:txEl>
                                          </p:spTgt>
                                        </p:tgtEl>
                                        <p:attrNameLst>
                                          <p:attrName>style.visibility</p:attrName>
                                        </p:attrNameLst>
                                      </p:cBhvr>
                                      <p:to>
                                        <p:strVal val="visible"/>
                                      </p:to>
                                    </p:set>
                                    <p:anim calcmode="lin" valueType="num">
                                      <p:cBhvr additive="base">
                                        <p:cTn dur="1000"/>
                                        <p:tgtEl>
                                          <p:spTgt spid="131">
                                            <p:txEl>
                                              <p:pRg end="3" st="3"/>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31">
                                            <p:txEl>
                                              <p:pRg end="4" st="4"/>
                                            </p:txEl>
                                          </p:spTgt>
                                        </p:tgtEl>
                                        <p:attrNameLst>
                                          <p:attrName>style.visibility</p:attrName>
                                        </p:attrNameLst>
                                      </p:cBhvr>
                                      <p:to>
                                        <p:strVal val="visible"/>
                                      </p:to>
                                    </p:set>
                                    <p:anim calcmode="lin" valueType="num">
                                      <p:cBhvr additive="base">
                                        <p:cTn dur="1000"/>
                                        <p:tgtEl>
                                          <p:spTgt spid="131">
                                            <p:txEl>
                                              <p:pRg end="4" st="4"/>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31">
                                            <p:txEl>
                                              <p:pRg end="5" st="5"/>
                                            </p:txEl>
                                          </p:spTgt>
                                        </p:tgtEl>
                                        <p:attrNameLst>
                                          <p:attrName>style.visibility</p:attrName>
                                        </p:attrNameLst>
                                      </p:cBhvr>
                                      <p:to>
                                        <p:strVal val="visible"/>
                                      </p:to>
                                    </p:set>
                                    <p:anim calcmode="lin" valueType="num">
                                      <p:cBhvr additive="base">
                                        <p:cTn dur="1000"/>
                                        <p:tgtEl>
                                          <p:spTgt spid="131">
                                            <p:txEl>
                                              <p:pRg end="5" st="5"/>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31">
                                            <p:txEl>
                                              <p:pRg end="6" st="6"/>
                                            </p:txEl>
                                          </p:spTgt>
                                        </p:tgtEl>
                                        <p:attrNameLst>
                                          <p:attrName>style.visibility</p:attrName>
                                        </p:attrNameLst>
                                      </p:cBhvr>
                                      <p:to>
                                        <p:strVal val="visible"/>
                                      </p:to>
                                    </p:set>
                                    <p:anim calcmode="lin" valueType="num">
                                      <p:cBhvr additive="base">
                                        <p:cTn dur="1000"/>
                                        <p:tgtEl>
                                          <p:spTgt spid="131">
                                            <p:txEl>
                                              <p:pRg end="6" st="6"/>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31">
                                            <p:txEl>
                                              <p:pRg end="7" st="7"/>
                                            </p:txEl>
                                          </p:spTgt>
                                        </p:tgtEl>
                                        <p:attrNameLst>
                                          <p:attrName>style.visibility</p:attrName>
                                        </p:attrNameLst>
                                      </p:cBhvr>
                                      <p:to>
                                        <p:strVal val="visible"/>
                                      </p:to>
                                    </p:set>
                                    <p:anim calcmode="lin" valueType="num">
                                      <p:cBhvr additive="base">
                                        <p:cTn dur="1000"/>
                                        <p:tgtEl>
                                          <p:spTgt spid="131">
                                            <p:txEl>
                                              <p:pRg end="7" st="7"/>
                                            </p:txEl>
                                          </p:spTgt>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E0E3"/>
        </a:solidFill>
      </p:bgPr>
    </p:bg>
    <p:spTree>
      <p:nvGrpSpPr>
        <p:cNvPr id="135" name="Shape 135"/>
        <p:cNvGrpSpPr/>
        <p:nvPr/>
      </p:nvGrpSpPr>
      <p:grpSpPr>
        <a:xfrm>
          <a:off x="0" y="0"/>
          <a:ext cx="0" cy="0"/>
          <a:chOff x="0" y="0"/>
          <a:chExt cx="0" cy="0"/>
        </a:xfrm>
      </p:grpSpPr>
      <p:sp>
        <p:nvSpPr>
          <p:cNvPr id="136" name="Google Shape;136;p23"/>
          <p:cNvSpPr txBox="1"/>
          <p:nvPr>
            <p:ph type="title"/>
          </p:nvPr>
        </p:nvSpPr>
        <p:spPr>
          <a:xfrm>
            <a:off x="1789525" y="3729050"/>
            <a:ext cx="5771400" cy="7866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pl">
                <a:solidFill>
                  <a:srgbClr val="FFFFFF"/>
                </a:solidFill>
                <a:latin typeface="Comfortaa"/>
                <a:ea typeface="Comfortaa"/>
                <a:cs typeface="Comfortaa"/>
                <a:sym typeface="Comfortaa"/>
              </a:rPr>
              <a:t>Dziękuję za uwagę!</a:t>
            </a:r>
            <a:endParaRPr>
              <a:solidFill>
                <a:srgbClr val="FFFFFF"/>
              </a:solidFill>
              <a:latin typeface="Comfortaa"/>
              <a:ea typeface="Comfortaa"/>
              <a:cs typeface="Comfortaa"/>
              <a:sym typeface="Comfortaa"/>
            </a:endParaRPr>
          </a:p>
        </p:txBody>
      </p:sp>
      <p:sp>
        <p:nvSpPr>
          <p:cNvPr id="137" name="Google Shape;137;p23"/>
          <p:cNvSpPr txBox="1"/>
          <p:nvPr>
            <p:ph idx="1" type="subTitle"/>
          </p:nvPr>
        </p:nvSpPr>
        <p:spPr>
          <a:xfrm>
            <a:off x="-2091900" y="724201"/>
            <a:ext cx="2091900" cy="413400"/>
          </a:xfrm>
          <a:prstGeom prst="rect">
            <a:avLst/>
          </a:prstGeom>
        </p:spPr>
        <p:txBody>
          <a:bodyPr anchorCtr="0" anchor="t" bIns="91425" lIns="91425" spcFirstLastPara="1" rIns="91425" wrap="square" tIns="91425">
            <a:normAutofit fontScale="85000" lnSpcReduction="20000"/>
          </a:bodyPr>
          <a:lstStyle/>
          <a:p>
            <a:pPr indent="0" lvl="0" marL="0" rtl="0" algn="ctr">
              <a:spcBef>
                <a:spcPts val="0"/>
              </a:spcBef>
              <a:spcAft>
                <a:spcPts val="0"/>
              </a:spcAft>
              <a:buNone/>
            </a:pPr>
            <a:r>
              <a:t/>
            </a:r>
            <a:endParaRPr/>
          </a:p>
        </p:txBody>
      </p:sp>
      <p:sp>
        <p:nvSpPr>
          <p:cNvPr id="138" name="Google Shape;138;p23"/>
          <p:cNvSpPr txBox="1"/>
          <p:nvPr>
            <p:ph idx="2" type="body"/>
          </p:nvPr>
        </p:nvSpPr>
        <p:spPr>
          <a:xfrm>
            <a:off x="9476925" y="1746625"/>
            <a:ext cx="1260600" cy="1311900"/>
          </a:xfrm>
          <a:prstGeom prst="rect">
            <a:avLst/>
          </a:prstGeom>
        </p:spPr>
        <p:txBody>
          <a:bodyPr anchorCtr="0" anchor="ctr" bIns="91425" lIns="91425" spcFirstLastPara="1" rIns="91425" wrap="square" tIns="91425">
            <a:normAutofit/>
          </a:bodyPr>
          <a:lstStyle/>
          <a:p>
            <a:pPr indent="0" lvl="0" marL="0" rtl="0" algn="l">
              <a:spcBef>
                <a:spcPts val="0"/>
              </a:spcBef>
              <a:spcAft>
                <a:spcPts val="1200"/>
              </a:spcAft>
              <a:buNone/>
            </a:pPr>
            <a:r>
              <a:t/>
            </a:r>
            <a:endParaRPr/>
          </a:p>
        </p:txBody>
      </p:sp>
      <p:pic>
        <p:nvPicPr>
          <p:cNvPr id="139" name="Google Shape;139;p23"/>
          <p:cNvPicPr preferRelativeResize="0"/>
          <p:nvPr/>
        </p:nvPicPr>
        <p:blipFill>
          <a:blip r:embed="rId3">
            <a:alphaModFix/>
          </a:blip>
          <a:stretch>
            <a:fillRect/>
          </a:stretch>
        </p:blipFill>
        <p:spPr>
          <a:xfrm>
            <a:off x="2107038" y="366675"/>
            <a:ext cx="5136374" cy="342424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136"/>
                                        </p:tgtEl>
                                        <p:attrNameLst>
                                          <p:attrName>style.visibility</p:attrName>
                                        </p:attrNameLst>
                                      </p:cBhvr>
                                      <p:to>
                                        <p:strVal val="visible"/>
                                      </p:to>
                                    </p:set>
                                    <p:animEffect filter="fade" transition="in">
                                      <p:cBhvr>
                                        <p:cTn dur="1000"/>
                                        <p:tgtEl>
                                          <p:spTgt spid="13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E0E3"/>
        </a:solidFill>
      </p:bgPr>
    </p:bg>
    <p:spTree>
      <p:nvGrpSpPr>
        <p:cNvPr id="65" name="Shape 65"/>
        <p:cNvGrpSpPr/>
        <p:nvPr/>
      </p:nvGrpSpPr>
      <p:grpSpPr>
        <a:xfrm>
          <a:off x="0" y="0"/>
          <a:ext cx="0" cy="0"/>
          <a:chOff x="0" y="0"/>
          <a:chExt cx="0" cy="0"/>
        </a:xfrm>
      </p:grpSpPr>
      <p:sp>
        <p:nvSpPr>
          <p:cNvPr id="66" name="Google Shape;66;p14"/>
          <p:cNvSpPr txBox="1"/>
          <p:nvPr>
            <p:ph idx="2" type="body"/>
          </p:nvPr>
        </p:nvSpPr>
        <p:spPr>
          <a:xfrm>
            <a:off x="321050" y="977500"/>
            <a:ext cx="3837000" cy="2372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pl">
                <a:latin typeface="Comfortaa"/>
                <a:ea typeface="Comfortaa"/>
                <a:cs typeface="Comfortaa"/>
                <a:sym typeface="Comfortaa"/>
              </a:rPr>
              <a:t>Danuta Siedzikówna (właściwie Danuta Helena Siedzik) urodziła się  3 września 1928 w Guszczewinie w powiecie powiecie bielskim na Podlasiu.</a:t>
            </a:r>
            <a:endParaRPr>
              <a:latin typeface="Comfortaa"/>
              <a:ea typeface="Comfortaa"/>
              <a:cs typeface="Comfortaa"/>
              <a:sym typeface="Comfortaa"/>
            </a:endParaRPr>
          </a:p>
        </p:txBody>
      </p:sp>
      <p:sp>
        <p:nvSpPr>
          <p:cNvPr id="67" name="Google Shape;67;p14"/>
          <p:cNvSpPr txBox="1"/>
          <p:nvPr/>
        </p:nvSpPr>
        <p:spPr>
          <a:xfrm>
            <a:off x="321050" y="312100"/>
            <a:ext cx="38370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l" sz="2500">
                <a:solidFill>
                  <a:srgbClr val="FFFFFF"/>
                </a:solidFill>
                <a:latin typeface="Comfortaa"/>
                <a:ea typeface="Comfortaa"/>
                <a:cs typeface="Comfortaa"/>
                <a:sym typeface="Comfortaa"/>
              </a:rPr>
              <a:t>Dzieciństwo i młodość</a:t>
            </a:r>
            <a:endParaRPr sz="2500">
              <a:solidFill>
                <a:srgbClr val="FFFFFF"/>
              </a:solidFill>
              <a:latin typeface="Comfortaa"/>
              <a:ea typeface="Comfortaa"/>
              <a:cs typeface="Comfortaa"/>
              <a:sym typeface="Comfortaa"/>
            </a:endParaRPr>
          </a:p>
        </p:txBody>
      </p:sp>
      <p:pic>
        <p:nvPicPr>
          <p:cNvPr id="68" name="Google Shape;68;p14"/>
          <p:cNvPicPr preferRelativeResize="0"/>
          <p:nvPr/>
        </p:nvPicPr>
        <p:blipFill>
          <a:blip r:embed="rId3">
            <a:alphaModFix/>
          </a:blip>
          <a:stretch>
            <a:fillRect/>
          </a:stretch>
        </p:blipFill>
        <p:spPr>
          <a:xfrm>
            <a:off x="4572000" y="1138225"/>
            <a:ext cx="4572000" cy="26331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67"/>
                                        </p:tgtEl>
                                        <p:attrNameLst>
                                          <p:attrName>style.visibility</p:attrName>
                                        </p:attrNameLst>
                                      </p:cBhvr>
                                      <p:to>
                                        <p:strVal val="visible"/>
                                      </p:to>
                                    </p:set>
                                    <p:animEffect filter="fade" transition="in">
                                      <p:cBhvr>
                                        <p:cTn dur="1000"/>
                                        <p:tgtEl>
                                          <p:spTgt spid="67"/>
                                        </p:tgtEl>
                                      </p:cBhvr>
                                    </p:animEffect>
                                  </p:childTnLst>
                                </p:cTn>
                              </p:par>
                            </p:childTnLst>
                          </p:cTn>
                        </p:par>
                        <p:par>
                          <p:cTn fill="hold">
                            <p:stCondLst>
                              <p:cond delay="1000"/>
                            </p:stCondLst>
                            <p:childTnLst>
                              <p:par>
                                <p:cTn fill="hold" nodeType="afterEffect" presetClass="entr" presetID="2" presetSubtype="4">
                                  <p:stCondLst>
                                    <p:cond delay="0"/>
                                  </p:stCondLst>
                                  <p:childTnLst>
                                    <p:set>
                                      <p:cBhvr>
                                        <p:cTn dur="1" fill="hold">
                                          <p:stCondLst>
                                            <p:cond delay="0"/>
                                          </p:stCondLst>
                                        </p:cTn>
                                        <p:tgtEl>
                                          <p:spTgt spid="66"/>
                                        </p:tgtEl>
                                        <p:attrNameLst>
                                          <p:attrName>style.visibility</p:attrName>
                                        </p:attrNameLst>
                                      </p:cBhvr>
                                      <p:to>
                                        <p:strVal val="visible"/>
                                      </p:to>
                                    </p:set>
                                    <p:anim calcmode="lin" valueType="num">
                                      <p:cBhvr additive="base">
                                        <p:cTn dur="1000"/>
                                        <p:tgtEl>
                                          <p:spTgt spid="66"/>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E0E3"/>
        </a:solidFill>
      </p:bgPr>
    </p:bg>
    <p:spTree>
      <p:nvGrpSpPr>
        <p:cNvPr id="72" name="Shape 72"/>
        <p:cNvGrpSpPr/>
        <p:nvPr/>
      </p:nvGrpSpPr>
      <p:grpSpPr>
        <a:xfrm>
          <a:off x="0" y="0"/>
          <a:ext cx="0" cy="0"/>
          <a:chOff x="0" y="0"/>
          <a:chExt cx="0" cy="0"/>
        </a:xfrm>
      </p:grpSpPr>
      <p:sp>
        <p:nvSpPr>
          <p:cNvPr id="73" name="Google Shape;73;p15"/>
          <p:cNvSpPr txBox="1"/>
          <p:nvPr>
            <p:ph type="title"/>
          </p:nvPr>
        </p:nvSpPr>
        <p:spPr>
          <a:xfrm>
            <a:off x="9641675" y="665375"/>
            <a:ext cx="870300" cy="417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t/>
            </a:r>
            <a:endParaRPr sz="2800">
              <a:solidFill>
                <a:srgbClr val="FFFFFF"/>
              </a:solidFill>
              <a:latin typeface="Comfortaa"/>
              <a:ea typeface="Comfortaa"/>
              <a:cs typeface="Comfortaa"/>
              <a:sym typeface="Comfortaa"/>
            </a:endParaRPr>
          </a:p>
        </p:txBody>
      </p:sp>
      <p:sp>
        <p:nvSpPr>
          <p:cNvPr id="74" name="Google Shape;74;p15"/>
          <p:cNvSpPr txBox="1"/>
          <p:nvPr>
            <p:ph idx="1" type="subTitle"/>
          </p:nvPr>
        </p:nvSpPr>
        <p:spPr>
          <a:xfrm>
            <a:off x="-1307300" y="2522525"/>
            <a:ext cx="1232400" cy="13455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sp>
        <p:nvSpPr>
          <p:cNvPr id="75" name="Google Shape;75;p15"/>
          <p:cNvSpPr txBox="1"/>
          <p:nvPr>
            <p:ph idx="2" type="body"/>
          </p:nvPr>
        </p:nvSpPr>
        <p:spPr>
          <a:xfrm>
            <a:off x="4886325" y="417900"/>
            <a:ext cx="3911700" cy="4086900"/>
          </a:xfrm>
          <a:prstGeom prst="rect">
            <a:avLst/>
          </a:prstGeom>
        </p:spPr>
        <p:txBody>
          <a:bodyPr anchorCtr="0" anchor="t" bIns="91425" lIns="91425" spcFirstLastPara="1" rIns="91425" wrap="square" tIns="91425">
            <a:normAutofit/>
          </a:bodyPr>
          <a:lstStyle/>
          <a:p>
            <a:pPr indent="0" lvl="0" marL="0" rtl="0" algn="l">
              <a:lnSpc>
                <a:spcPct val="85000"/>
              </a:lnSpc>
              <a:spcBef>
                <a:spcPts val="0"/>
              </a:spcBef>
              <a:spcAft>
                <a:spcPts val="1200"/>
              </a:spcAft>
              <a:buSzPts val="770"/>
              <a:buNone/>
            </a:pPr>
            <a:r>
              <a:rPr lang="pl" sz="1300">
                <a:latin typeface="Comfortaa"/>
                <a:ea typeface="Comfortaa"/>
                <a:cs typeface="Comfortaa"/>
                <a:sym typeface="Comfortaa"/>
              </a:rPr>
              <a:t>Danuta była córką Wacława Siedzika, leśniczego i Eugenii z domu Tymińskiej. Miała dwie siostry, Wiesławę i Irenę. Kształciła się w szkole powszechnej w Narewce. W czasie wojny ojciec 10 lutego 1940 został wywieziony przez Sowietów do łagru w ramach pierwszej wielkiej wywózki mieszkańców Kresów na Wschód. Stamtąd przedostał się do nowo formowanej armii Władysława Andersa. Zmarł 6 czerwca 1943 w Teheranie. Jej matka współpracowała z Armią Krajową, została aresztowana przez Gestapo w listopadzie 1942, a we wrześniu 1943 rozstrzelana w lesie pod Białymstokie</a:t>
            </a:r>
            <a:r>
              <a:rPr lang="pl" sz="1300">
                <a:latin typeface="Comfortaa"/>
                <a:ea typeface="Comfortaa"/>
                <a:cs typeface="Comfortaa"/>
                <a:sym typeface="Comfortaa"/>
              </a:rPr>
              <a:t>m</a:t>
            </a:r>
            <a:r>
              <a:rPr lang="pl" sz="1300">
                <a:latin typeface="Comfortaa"/>
                <a:ea typeface="Comfortaa"/>
                <a:cs typeface="Comfortaa"/>
                <a:sym typeface="Comfortaa"/>
              </a:rPr>
              <a:t>. Syn siostry Wacława, Paweł Hur, po ukończeniu szkoły lotniczej w Dęblinie wziął udział w Bitwie o Anglię. Po zestrzeleniu samolotu dostał się do niemieckiej niewoli. Po zakończeniu wojny zamieszkał w Lincoln w Anglii, gdzie zmarł 7 września 1994 roku.</a:t>
            </a:r>
            <a:endParaRPr sz="1300">
              <a:latin typeface="Comfortaa"/>
              <a:ea typeface="Comfortaa"/>
              <a:cs typeface="Comfortaa"/>
              <a:sym typeface="Comfortaa"/>
            </a:endParaRPr>
          </a:p>
        </p:txBody>
      </p:sp>
      <p:pic>
        <p:nvPicPr>
          <p:cNvPr id="76" name="Google Shape;76;p15"/>
          <p:cNvPicPr preferRelativeResize="0"/>
          <p:nvPr/>
        </p:nvPicPr>
        <p:blipFill>
          <a:blip r:embed="rId3">
            <a:alphaModFix/>
          </a:blip>
          <a:stretch>
            <a:fillRect/>
          </a:stretch>
        </p:blipFill>
        <p:spPr>
          <a:xfrm>
            <a:off x="0" y="943500"/>
            <a:ext cx="4581526" cy="303568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4">
                                  <p:stCondLst>
                                    <p:cond delay="0"/>
                                  </p:stCondLst>
                                  <p:childTnLst>
                                    <p:set>
                                      <p:cBhvr>
                                        <p:cTn dur="1" fill="hold">
                                          <p:stCondLst>
                                            <p:cond delay="0"/>
                                          </p:stCondLst>
                                        </p:cTn>
                                        <p:tgtEl>
                                          <p:spTgt spid="75"/>
                                        </p:tgtEl>
                                        <p:attrNameLst>
                                          <p:attrName>style.visibility</p:attrName>
                                        </p:attrNameLst>
                                      </p:cBhvr>
                                      <p:to>
                                        <p:strVal val="visible"/>
                                      </p:to>
                                    </p:set>
                                    <p:anim calcmode="lin" valueType="num">
                                      <p:cBhvr additive="base">
                                        <p:cTn dur="1000"/>
                                        <p:tgtEl>
                                          <p:spTgt spid="75"/>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E0E3"/>
        </a:solidFill>
      </p:bgPr>
    </p:bg>
    <p:spTree>
      <p:nvGrpSpPr>
        <p:cNvPr id="80" name="Shape 80"/>
        <p:cNvGrpSpPr/>
        <p:nvPr/>
      </p:nvGrpSpPr>
      <p:grpSpPr>
        <a:xfrm>
          <a:off x="0" y="0"/>
          <a:ext cx="0" cy="0"/>
          <a:chOff x="0" y="0"/>
          <a:chExt cx="0" cy="0"/>
        </a:xfrm>
      </p:grpSpPr>
      <p:sp>
        <p:nvSpPr>
          <p:cNvPr id="81" name="Google Shape;81;p16"/>
          <p:cNvSpPr txBox="1"/>
          <p:nvPr>
            <p:ph type="title"/>
          </p:nvPr>
        </p:nvSpPr>
        <p:spPr>
          <a:xfrm>
            <a:off x="-1864525" y="1703775"/>
            <a:ext cx="1521600" cy="6258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t/>
            </a:r>
            <a:endParaRPr/>
          </a:p>
        </p:txBody>
      </p:sp>
      <p:sp>
        <p:nvSpPr>
          <p:cNvPr id="82" name="Google Shape;82;p16"/>
          <p:cNvSpPr txBox="1"/>
          <p:nvPr>
            <p:ph idx="1" type="subTitle"/>
          </p:nvPr>
        </p:nvSpPr>
        <p:spPr>
          <a:xfrm>
            <a:off x="-1513225" y="3069051"/>
            <a:ext cx="1170300" cy="345000"/>
          </a:xfrm>
          <a:prstGeom prst="rect">
            <a:avLst/>
          </a:prstGeom>
        </p:spPr>
        <p:txBody>
          <a:bodyPr anchorCtr="0" anchor="t" bIns="91425" lIns="91425" spcFirstLastPara="1" rIns="91425" wrap="square" tIns="91425">
            <a:normAutofit fontScale="25000"/>
          </a:bodyPr>
          <a:lstStyle/>
          <a:p>
            <a:pPr indent="0" lvl="0" marL="0" rtl="0" algn="ctr">
              <a:spcBef>
                <a:spcPts val="0"/>
              </a:spcBef>
              <a:spcAft>
                <a:spcPts val="0"/>
              </a:spcAft>
              <a:buNone/>
            </a:pPr>
            <a:r>
              <a:t/>
            </a:r>
            <a:endParaRPr/>
          </a:p>
          <a:p>
            <a:pPr indent="0" lvl="0" marL="0" rtl="0" algn="ctr">
              <a:spcBef>
                <a:spcPts val="0"/>
              </a:spcBef>
              <a:spcAft>
                <a:spcPts val="0"/>
              </a:spcAft>
              <a:buNone/>
            </a:pPr>
            <a:r>
              <a:t/>
            </a:r>
            <a:endParaRPr/>
          </a:p>
        </p:txBody>
      </p:sp>
      <p:sp>
        <p:nvSpPr>
          <p:cNvPr id="83" name="Google Shape;83;p16"/>
          <p:cNvSpPr txBox="1"/>
          <p:nvPr>
            <p:ph idx="2" type="body"/>
          </p:nvPr>
        </p:nvSpPr>
        <p:spPr>
          <a:xfrm>
            <a:off x="331800" y="456325"/>
            <a:ext cx="3837000" cy="41472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1200"/>
              </a:spcAft>
              <a:buSzPts val="770"/>
              <a:buNone/>
            </a:pPr>
            <a:r>
              <a:rPr lang="pl" sz="1150">
                <a:latin typeface="Comfortaa"/>
                <a:ea typeface="Comfortaa"/>
                <a:cs typeface="Comfortaa"/>
                <a:sym typeface="Comfortaa"/>
              </a:rPr>
              <a:t>Podczas wojny Danuta Siedzikówna uczyła się w szkole sióstr salezjanek w Różanymstoku koło Dąbrowy Białostockiej. W grudniu 1943 razem z siostrą Wiesławą wstąpiła do Armii Krajowej, gdzie odbyła szkolenie medyczne. Po przejściu frontu od października 1944 pracowała jako kancelistka w nadleśnictwie Hajnówka. Wraz z innymi pracownikami nadleśnictwa została w czerwcu 1945 aresztowana za współpracę z antykomunistycznym podziemiem przez grupę NKWD-UB (działającą z polecenia zastępcy szefa WUBP w Białymstoku, Eliasza Kotona). Została uwolniona z konwoju przez operujący na tym terenie patrol wileńskiej AK Stanisława Wołoncieja „Konusa” (podkomendnych Zygmunta Szendzielarza „Łupaszki”), następnie jako sanitariuszka podjęła służbę w oddziale „Konusa”, a potem w szwadronach por. Jana Mazura „Piasta” i por. Mariana Plucińskiego „Mścisława”. Przez krótki czas jej przełożonym był także por. Leon Beynar „Nowina”, zastępca „Łupaszki”, znany później jako Paweł Jasienica. Danuta Siedzikówna przybrała wówczas pseudonim „Inka”.</a:t>
            </a:r>
            <a:endParaRPr sz="1150">
              <a:latin typeface="Comfortaa"/>
              <a:ea typeface="Comfortaa"/>
              <a:cs typeface="Comfortaa"/>
              <a:sym typeface="Comfortaa"/>
            </a:endParaRPr>
          </a:p>
        </p:txBody>
      </p:sp>
      <p:pic>
        <p:nvPicPr>
          <p:cNvPr id="84" name="Google Shape;84;p16"/>
          <p:cNvPicPr preferRelativeResize="0"/>
          <p:nvPr/>
        </p:nvPicPr>
        <p:blipFill>
          <a:blip r:embed="rId3">
            <a:alphaModFix/>
          </a:blip>
          <a:stretch>
            <a:fillRect/>
          </a:stretch>
        </p:blipFill>
        <p:spPr>
          <a:xfrm>
            <a:off x="4572000" y="519463"/>
            <a:ext cx="4670400" cy="402092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4">
                                  <p:stCondLst>
                                    <p:cond delay="0"/>
                                  </p:stCondLst>
                                  <p:childTnLst>
                                    <p:set>
                                      <p:cBhvr>
                                        <p:cTn dur="1" fill="hold">
                                          <p:stCondLst>
                                            <p:cond delay="0"/>
                                          </p:stCondLst>
                                        </p:cTn>
                                        <p:tgtEl>
                                          <p:spTgt spid="83"/>
                                        </p:tgtEl>
                                        <p:attrNameLst>
                                          <p:attrName>style.visibility</p:attrName>
                                        </p:attrNameLst>
                                      </p:cBhvr>
                                      <p:to>
                                        <p:strVal val="visible"/>
                                      </p:to>
                                    </p:set>
                                    <p:anim calcmode="lin" valueType="num">
                                      <p:cBhvr additive="base">
                                        <p:cTn dur="1000"/>
                                        <p:tgtEl>
                                          <p:spTgt spid="83"/>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E0E3"/>
        </a:solidFill>
      </p:bgPr>
    </p:bg>
    <p:spTree>
      <p:nvGrpSpPr>
        <p:cNvPr id="88" name="Shape 88"/>
        <p:cNvGrpSpPr/>
        <p:nvPr/>
      </p:nvGrpSpPr>
      <p:grpSpPr>
        <a:xfrm>
          <a:off x="0" y="0"/>
          <a:ext cx="0" cy="0"/>
          <a:chOff x="0" y="0"/>
          <a:chExt cx="0" cy="0"/>
        </a:xfrm>
      </p:grpSpPr>
      <p:sp>
        <p:nvSpPr>
          <p:cNvPr id="89" name="Google Shape;89;p17"/>
          <p:cNvSpPr txBox="1"/>
          <p:nvPr>
            <p:ph type="title"/>
          </p:nvPr>
        </p:nvSpPr>
        <p:spPr>
          <a:xfrm>
            <a:off x="-1813325" y="2663150"/>
            <a:ext cx="1341900" cy="3372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t/>
            </a:r>
            <a:endParaRPr/>
          </a:p>
        </p:txBody>
      </p:sp>
      <p:sp>
        <p:nvSpPr>
          <p:cNvPr id="90" name="Google Shape;90;p17"/>
          <p:cNvSpPr txBox="1"/>
          <p:nvPr>
            <p:ph idx="1" type="subTitle"/>
          </p:nvPr>
        </p:nvSpPr>
        <p:spPr>
          <a:xfrm>
            <a:off x="9470225" y="1354526"/>
            <a:ext cx="795300" cy="263400"/>
          </a:xfrm>
          <a:prstGeom prst="rect">
            <a:avLst/>
          </a:prstGeom>
        </p:spPr>
        <p:txBody>
          <a:bodyPr anchorCtr="0" anchor="t" bIns="91425" lIns="91425" spcFirstLastPara="1" rIns="91425" wrap="square" tIns="91425">
            <a:normAutofit fontScale="25000"/>
          </a:bodyPr>
          <a:lstStyle/>
          <a:p>
            <a:pPr indent="0" lvl="0" marL="0" rtl="0" algn="ctr">
              <a:spcBef>
                <a:spcPts val="0"/>
              </a:spcBef>
              <a:spcAft>
                <a:spcPts val="0"/>
              </a:spcAft>
              <a:buNone/>
            </a:pPr>
            <a:r>
              <a:t/>
            </a:r>
            <a:endParaRPr/>
          </a:p>
        </p:txBody>
      </p:sp>
      <p:sp>
        <p:nvSpPr>
          <p:cNvPr id="91" name="Google Shape;91;p17"/>
          <p:cNvSpPr txBox="1"/>
          <p:nvPr>
            <p:ph idx="2" type="body"/>
          </p:nvPr>
        </p:nvSpPr>
        <p:spPr>
          <a:xfrm>
            <a:off x="4939500" y="392000"/>
            <a:ext cx="3837000" cy="3695100"/>
          </a:xfrm>
          <a:prstGeom prst="rect">
            <a:avLst/>
          </a:prstGeom>
        </p:spPr>
        <p:txBody>
          <a:bodyPr anchorCtr="0" anchor="t" bIns="91425" lIns="91425" spcFirstLastPara="1" rIns="91425" wrap="square" tIns="91425">
            <a:normAutofit fontScale="70000" lnSpcReduction="10000"/>
          </a:bodyPr>
          <a:lstStyle/>
          <a:p>
            <a:pPr indent="0" lvl="0" marL="0" rtl="0" algn="l">
              <a:spcBef>
                <a:spcPts val="0"/>
              </a:spcBef>
              <a:spcAft>
                <a:spcPts val="1200"/>
              </a:spcAft>
              <a:buNone/>
            </a:pPr>
            <a:r>
              <a:rPr lang="pl" sz="1400">
                <a:solidFill>
                  <a:srgbClr val="FFFFFF"/>
                </a:solidFill>
                <a:latin typeface="Comfortaa"/>
                <a:ea typeface="Comfortaa"/>
                <a:cs typeface="Comfortaa"/>
                <a:sym typeface="Comfortaa"/>
              </a:rPr>
              <a:t>Na przełomie 1945/1946, zaopatrzona w dokumenty na nazwisko Danuta Obuchowicz, podjęła pracę w nadleśnictwie Miłomłyn w powiecie ostródzkim. Wczesną wiosną 1946 nawiązała kontakt z ppor. Zdzisławem Badochą „Żelaznym”, dowódcą jednego ze szwadronów „Łupaszki”. Po śmierci „Żelaznego”, zabitego podczas obławy zorganizowanej przez funkcjonariuszy UB 28 czerwca 1946, została wysłana przez jego następcę, ppor. Olgierda Christę „Leszka”, po zaopatrzenie medyczne do Gdańska. Tam, rankiem 20 lipca 1946, w mieszkaniu przy ul. Wróblewskiego 7 we Wrzeszczu, w jednym z lokali kontaktowych V Brygady Wileńskiej, których adresy zdradziła ujęta wcześniej przez bezpiekę Regina Żylińska-Mordas, łączniczka Szendzielarza, która poszła na współpracę z UB, „Inka” została aresztowana. Została umieszczona w pawilonie V więzienia w Gdańsku jako więzień specjalny. W śledztwie (kierowanym przez naczelnika Wydziału III WUBP w Gdańsku Jana Wołkowa i kierownika Wydziału Śledczego WUBP Józefa Bika) była bita i poniżana. Mimo to odmówiła składania zeznań obciążających członków brygad wileńskich AK.</a:t>
            </a:r>
            <a:endParaRPr/>
          </a:p>
        </p:txBody>
      </p:sp>
      <p:pic>
        <p:nvPicPr>
          <p:cNvPr id="92" name="Google Shape;92;p17"/>
          <p:cNvPicPr preferRelativeResize="0"/>
          <p:nvPr/>
        </p:nvPicPr>
        <p:blipFill>
          <a:blip r:embed="rId3">
            <a:alphaModFix/>
          </a:blip>
          <a:stretch>
            <a:fillRect/>
          </a:stretch>
        </p:blipFill>
        <p:spPr>
          <a:xfrm>
            <a:off x="319475" y="-382625"/>
            <a:ext cx="3975100" cy="642875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4">
                                  <p:stCondLst>
                                    <p:cond delay="0"/>
                                  </p:stCondLst>
                                  <p:childTnLst>
                                    <p:set>
                                      <p:cBhvr>
                                        <p:cTn dur="1" fill="hold">
                                          <p:stCondLst>
                                            <p:cond delay="0"/>
                                          </p:stCondLst>
                                        </p:cTn>
                                        <p:tgtEl>
                                          <p:spTgt spid="91"/>
                                        </p:tgtEl>
                                        <p:attrNameLst>
                                          <p:attrName>style.visibility</p:attrName>
                                        </p:attrNameLst>
                                      </p:cBhvr>
                                      <p:to>
                                        <p:strVal val="visible"/>
                                      </p:to>
                                    </p:set>
                                    <p:anim calcmode="lin" valueType="num">
                                      <p:cBhvr additive="base">
                                        <p:cTn dur="1000"/>
                                        <p:tgtEl>
                                          <p:spTgt spid="91"/>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E0E3"/>
        </a:solidFill>
      </p:bgPr>
    </p:bg>
    <p:spTree>
      <p:nvGrpSpPr>
        <p:cNvPr id="96" name="Shape 96"/>
        <p:cNvGrpSpPr/>
        <p:nvPr/>
      </p:nvGrpSpPr>
      <p:grpSpPr>
        <a:xfrm>
          <a:off x="0" y="0"/>
          <a:ext cx="0" cy="0"/>
          <a:chOff x="0" y="0"/>
          <a:chExt cx="0" cy="0"/>
        </a:xfrm>
      </p:grpSpPr>
      <p:sp>
        <p:nvSpPr>
          <p:cNvPr id="97" name="Google Shape;97;p18"/>
          <p:cNvSpPr txBox="1"/>
          <p:nvPr>
            <p:ph type="title"/>
          </p:nvPr>
        </p:nvSpPr>
        <p:spPr>
          <a:xfrm>
            <a:off x="265500" y="252125"/>
            <a:ext cx="4045200" cy="605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pl" sz="3000">
                <a:solidFill>
                  <a:srgbClr val="FFFFFF"/>
                </a:solidFill>
                <a:latin typeface="Comfortaa"/>
                <a:ea typeface="Comfortaa"/>
                <a:cs typeface="Comfortaa"/>
                <a:sym typeface="Comfortaa"/>
              </a:rPr>
              <a:t>Śmierć</a:t>
            </a:r>
            <a:endParaRPr sz="3000">
              <a:solidFill>
                <a:srgbClr val="FFFFFF"/>
              </a:solidFill>
              <a:latin typeface="Comfortaa"/>
              <a:ea typeface="Comfortaa"/>
              <a:cs typeface="Comfortaa"/>
              <a:sym typeface="Comfortaa"/>
            </a:endParaRPr>
          </a:p>
        </p:txBody>
      </p:sp>
      <p:sp>
        <p:nvSpPr>
          <p:cNvPr id="98" name="Google Shape;98;p18"/>
          <p:cNvSpPr txBox="1"/>
          <p:nvPr>
            <p:ph idx="2" type="body"/>
          </p:nvPr>
        </p:nvSpPr>
        <p:spPr>
          <a:xfrm>
            <a:off x="192475" y="724200"/>
            <a:ext cx="3837000" cy="3695100"/>
          </a:xfrm>
          <a:prstGeom prst="rect">
            <a:avLst/>
          </a:prstGeom>
        </p:spPr>
        <p:txBody>
          <a:bodyPr anchorCtr="0" anchor="ctr" bIns="91425" lIns="91425" spcFirstLastPara="1" rIns="91425" wrap="square" tIns="91425">
            <a:normAutofit lnSpcReduction="10000"/>
          </a:bodyPr>
          <a:lstStyle/>
          <a:p>
            <a:pPr indent="0" lvl="0" marL="0" rtl="0" algn="l">
              <a:spcBef>
                <a:spcPts val="0"/>
              </a:spcBef>
              <a:spcAft>
                <a:spcPts val="1200"/>
              </a:spcAft>
              <a:buNone/>
            </a:pPr>
            <a:r>
              <a:rPr lang="pl" sz="1300">
                <a:latin typeface="Comfortaa"/>
                <a:ea typeface="Comfortaa"/>
                <a:cs typeface="Comfortaa"/>
                <a:sym typeface="Comfortaa"/>
              </a:rPr>
              <a:t>Danuta Siedzikówna została skazana na śmierć 3 sierpnia 1946 przez Wojskowy Sąd Rejonowy kierowany przez majora Adama Gajewskiego. Obrońca Danuty Siedzikówny, Jan Chmielowski, wystąpił do prezydenta Bolesława Bieruta z prośbą o łaskę. Dokument ten został zredagowany i podpisany przez obrońcę, przy czym został częściowo napisany w pierwszej osobie. „Inka” odmówiła samodzielnego napisania takiego wniosku. Bolesław Bierut 19 sierpnia nie skorzystał z prawa łaski. W grypsie do sióstr Mikołajewskich z Gdańska, krótko przed śmiercią, „Inka” napisała: Powiedzcie mojej babci, że zachowałam się, jak trzeba.</a:t>
            </a:r>
            <a:endParaRPr sz="1300">
              <a:latin typeface="Comfortaa"/>
              <a:ea typeface="Comfortaa"/>
              <a:cs typeface="Comfortaa"/>
              <a:sym typeface="Comfortaa"/>
            </a:endParaRPr>
          </a:p>
        </p:txBody>
      </p:sp>
      <p:sp>
        <p:nvSpPr>
          <p:cNvPr id="99" name="Google Shape;99;p18"/>
          <p:cNvSpPr txBox="1"/>
          <p:nvPr>
            <p:ph idx="1" type="subTitle"/>
          </p:nvPr>
        </p:nvSpPr>
        <p:spPr>
          <a:xfrm>
            <a:off x="-1384725" y="2511826"/>
            <a:ext cx="999000" cy="6051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100" name="Google Shape;100;p18"/>
          <p:cNvPicPr preferRelativeResize="0"/>
          <p:nvPr/>
        </p:nvPicPr>
        <p:blipFill rotWithShape="1">
          <a:blip r:embed="rId3">
            <a:alphaModFix/>
          </a:blip>
          <a:srcRect b="0" l="11578" r="13766" t="0"/>
          <a:stretch/>
        </p:blipFill>
        <p:spPr>
          <a:xfrm>
            <a:off x="4029475" y="0"/>
            <a:ext cx="5114525" cy="5143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97"/>
                                        </p:tgtEl>
                                        <p:attrNameLst>
                                          <p:attrName>style.visibility</p:attrName>
                                        </p:attrNameLst>
                                      </p:cBhvr>
                                      <p:to>
                                        <p:strVal val="visible"/>
                                      </p:to>
                                    </p:set>
                                    <p:animEffect filter="fade" transition="in">
                                      <p:cBhvr>
                                        <p:cTn dur="1000"/>
                                        <p:tgtEl>
                                          <p:spTgt spid="97"/>
                                        </p:tgtEl>
                                      </p:cBhvr>
                                    </p:animEffect>
                                  </p:childTnLst>
                                </p:cTn>
                              </p:par>
                            </p:childTnLst>
                          </p:cTn>
                        </p:par>
                        <p:par>
                          <p:cTn fill="hold">
                            <p:stCondLst>
                              <p:cond delay="1000"/>
                            </p:stCondLst>
                            <p:childTnLst>
                              <p:par>
                                <p:cTn fill="hold" nodeType="afterEffect" presetClass="entr" presetID="2" presetSubtype="4">
                                  <p:stCondLst>
                                    <p:cond delay="0"/>
                                  </p:stCondLst>
                                  <p:childTnLst>
                                    <p:set>
                                      <p:cBhvr>
                                        <p:cTn dur="1" fill="hold">
                                          <p:stCondLst>
                                            <p:cond delay="0"/>
                                          </p:stCondLst>
                                        </p:cTn>
                                        <p:tgtEl>
                                          <p:spTgt spid="98"/>
                                        </p:tgtEl>
                                        <p:attrNameLst>
                                          <p:attrName>style.visibility</p:attrName>
                                        </p:attrNameLst>
                                      </p:cBhvr>
                                      <p:to>
                                        <p:strVal val="visible"/>
                                      </p:to>
                                    </p:set>
                                    <p:anim calcmode="lin" valueType="num">
                                      <p:cBhvr additive="base">
                                        <p:cTn dur="1000"/>
                                        <p:tgtEl>
                                          <p:spTgt spid="98"/>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E0E3"/>
        </a:solidFill>
      </p:bgPr>
    </p:bg>
    <p:spTree>
      <p:nvGrpSpPr>
        <p:cNvPr id="104" name="Shape 104"/>
        <p:cNvGrpSpPr/>
        <p:nvPr/>
      </p:nvGrpSpPr>
      <p:grpSpPr>
        <a:xfrm>
          <a:off x="0" y="0"/>
          <a:ext cx="0" cy="0"/>
          <a:chOff x="0" y="0"/>
          <a:chExt cx="0" cy="0"/>
        </a:xfrm>
      </p:grpSpPr>
      <p:sp>
        <p:nvSpPr>
          <p:cNvPr id="105" name="Google Shape;105;p19"/>
          <p:cNvSpPr txBox="1"/>
          <p:nvPr>
            <p:ph type="title"/>
          </p:nvPr>
        </p:nvSpPr>
        <p:spPr>
          <a:xfrm>
            <a:off x="265500" y="1205825"/>
            <a:ext cx="4045200" cy="1509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106" name="Google Shape;106;p19"/>
          <p:cNvSpPr txBox="1"/>
          <p:nvPr>
            <p:ph idx="1" type="subTitle"/>
          </p:nvPr>
        </p:nvSpPr>
        <p:spPr>
          <a:xfrm>
            <a:off x="265500" y="2769001"/>
            <a:ext cx="4045200" cy="13455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sp>
        <p:nvSpPr>
          <p:cNvPr id="107" name="Google Shape;107;p19"/>
          <p:cNvSpPr txBox="1"/>
          <p:nvPr>
            <p:ph idx="2" type="body"/>
          </p:nvPr>
        </p:nvSpPr>
        <p:spPr>
          <a:xfrm>
            <a:off x="5078800" y="471500"/>
            <a:ext cx="3837000" cy="39477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1200"/>
              </a:spcAft>
              <a:buNone/>
            </a:pPr>
            <a:r>
              <a:rPr lang="pl"/>
              <a:t>Wyrok został wykonany 28 sierpnia 1946. Danuta Siedzikówna została zastrzelona wraz z Feliksem Selmanowiczem ps. „Zagończyk” przez dowódcę plutonu egzekucyjnego ppor. Franciszka Sawickiego, w więzieniu przy ul. Kurkowej w Gdańsku w obecności prokuratora wojskowego Wiktora Suchockiego i zastępcy naczelnika więzienia w Gdańsku Alojzego Nowickiego. Według relacji przymusowego świadka egzekucji, ks. Mariana Prusaka, ostatnimi słowami „Inki” było: Niech żyje Polska! Niech żyje „Łupaszko”!</a:t>
            </a:r>
            <a:endParaRPr/>
          </a:p>
        </p:txBody>
      </p:sp>
      <p:pic>
        <p:nvPicPr>
          <p:cNvPr id="108" name="Google Shape;108;p19"/>
          <p:cNvPicPr preferRelativeResize="0"/>
          <p:nvPr/>
        </p:nvPicPr>
        <p:blipFill>
          <a:blip r:embed="rId3">
            <a:alphaModFix/>
          </a:blip>
          <a:stretch>
            <a:fillRect/>
          </a:stretch>
        </p:blipFill>
        <p:spPr>
          <a:xfrm>
            <a:off x="-78225" y="1004113"/>
            <a:ext cx="4650224" cy="311038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4">
                                  <p:stCondLst>
                                    <p:cond delay="0"/>
                                  </p:stCondLst>
                                  <p:childTnLst>
                                    <p:set>
                                      <p:cBhvr>
                                        <p:cTn dur="1" fill="hold">
                                          <p:stCondLst>
                                            <p:cond delay="0"/>
                                          </p:stCondLst>
                                        </p:cTn>
                                        <p:tgtEl>
                                          <p:spTgt spid="107"/>
                                        </p:tgtEl>
                                        <p:attrNameLst>
                                          <p:attrName>style.visibility</p:attrName>
                                        </p:attrNameLst>
                                      </p:cBhvr>
                                      <p:to>
                                        <p:strVal val="visible"/>
                                      </p:to>
                                    </p:set>
                                    <p:anim calcmode="lin" valueType="num">
                                      <p:cBhvr additive="base">
                                        <p:cTn dur="1000"/>
                                        <p:tgtEl>
                                          <p:spTgt spid="107"/>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E0E3"/>
        </a:solidFill>
      </p:bgPr>
    </p:bg>
    <p:spTree>
      <p:nvGrpSpPr>
        <p:cNvPr id="112" name="Shape 112"/>
        <p:cNvGrpSpPr/>
        <p:nvPr/>
      </p:nvGrpSpPr>
      <p:grpSpPr>
        <a:xfrm>
          <a:off x="0" y="0"/>
          <a:ext cx="0" cy="0"/>
          <a:chOff x="0" y="0"/>
          <a:chExt cx="0" cy="0"/>
        </a:xfrm>
      </p:grpSpPr>
      <p:sp>
        <p:nvSpPr>
          <p:cNvPr id="113" name="Google Shape;113;p20"/>
          <p:cNvSpPr txBox="1"/>
          <p:nvPr>
            <p:ph type="title"/>
          </p:nvPr>
        </p:nvSpPr>
        <p:spPr>
          <a:xfrm>
            <a:off x="4835400" y="284275"/>
            <a:ext cx="4045200" cy="789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pl" sz="2500">
                <a:solidFill>
                  <a:srgbClr val="FFFFFF"/>
                </a:solidFill>
              </a:rPr>
              <a:t>Miejsce pochówku</a:t>
            </a:r>
            <a:endParaRPr sz="2500">
              <a:solidFill>
                <a:srgbClr val="FFFFFF"/>
              </a:solidFill>
            </a:endParaRPr>
          </a:p>
        </p:txBody>
      </p:sp>
      <p:sp>
        <p:nvSpPr>
          <p:cNvPr id="114" name="Google Shape;114;p20"/>
          <p:cNvSpPr txBox="1"/>
          <p:nvPr>
            <p:ph idx="1" type="subTitle"/>
          </p:nvPr>
        </p:nvSpPr>
        <p:spPr>
          <a:xfrm>
            <a:off x="-1191825" y="1940526"/>
            <a:ext cx="666900" cy="5100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sp>
        <p:nvSpPr>
          <p:cNvPr id="115" name="Google Shape;115;p20"/>
          <p:cNvSpPr txBox="1"/>
          <p:nvPr>
            <p:ph idx="2" type="body"/>
          </p:nvPr>
        </p:nvSpPr>
        <p:spPr>
          <a:xfrm>
            <a:off x="4835400" y="724200"/>
            <a:ext cx="3837000" cy="3695100"/>
          </a:xfrm>
          <a:prstGeom prst="rect">
            <a:avLst/>
          </a:prstGeom>
        </p:spPr>
        <p:txBody>
          <a:bodyPr anchorCtr="0" anchor="ctr" bIns="91425" lIns="91425" spcFirstLastPara="1" rIns="91425" wrap="square" tIns="91425">
            <a:normAutofit fontScale="55000" lnSpcReduction="20000"/>
          </a:bodyPr>
          <a:lstStyle/>
          <a:p>
            <a:pPr indent="0" lvl="0" marL="0" rtl="0" algn="l">
              <a:spcBef>
                <a:spcPts val="0"/>
              </a:spcBef>
              <a:spcAft>
                <a:spcPts val="0"/>
              </a:spcAft>
              <a:buNone/>
            </a:pPr>
            <a:r>
              <a:rPr lang="pl"/>
              <a:t>Miejsce pochówku Danuty Siedzikówny do 2014 było nieznane. We wrześniu tego samego roku w ramach prac zespołu ds. poszukiwań nieznanych miejsc pochówku ofiar terroru komunistycznego Instytut Pamięci Narodowej na cmentarzu Garnizonowym w Gdańsku odnaleziono nieoznaczony grób, w którym, jak przypuszczano, spoczywały szczątki Danuty Siedzikówny, oraz rozstrzelanego wraz z nią Feliksa Selmanowicza. W odniesieniu do Danuty Siedzikówny informacja ta została ostatecznie potwierdzona 1 marca 2015. </a:t>
            </a:r>
            <a:endParaRPr/>
          </a:p>
          <a:p>
            <a:pPr indent="0" lvl="0" marL="0" rtl="0" algn="l">
              <a:spcBef>
                <a:spcPts val="1200"/>
              </a:spcBef>
              <a:spcAft>
                <a:spcPts val="1200"/>
              </a:spcAft>
              <a:buNone/>
            </a:pPr>
            <a:r>
              <a:rPr lang="pl"/>
              <a:t>8 stycznia 2015 kierujący grupą naukowców IPN Krzysztof Szwagrzyk podał informację o prawdopodobnym zlokalizowaniu szczątków Danuty Siedzikówny. Informację tę potwierdził 1 marca 2015 prezes IPN Łukasz Kamiński w czasie uroczystości z okazji Narodowego Dnia Pamięci „Żołnierzy Wyklętych” w Pałacu Prezydenckim, z udziałem prezydenta RP Bronisława Komorowskiego. 28 sierpnia 2016 odbył się uroczysty państwowy pogrzeb Danuty Siedzikówny oraz Feliksa Selmanowicza (ps. „Zagończyk”) na cmentarzu Garnizonowym w Gdańsku. Liturgii pogrzebowej sprawowanej w bazylice konkatedralnej w Gdańsku przewodniczył abp Sławoj Leszek Głódź. Prezydent Andrzej Duda wydał postanowienie o mianowaniu Danuty Siedzikówny na pierwszy stopień oficerski.</a:t>
            </a:r>
            <a:endParaRPr/>
          </a:p>
        </p:txBody>
      </p:sp>
      <p:sp>
        <p:nvSpPr>
          <p:cNvPr id="116" name="Google Shape;116;p20"/>
          <p:cNvSpPr txBox="1"/>
          <p:nvPr/>
        </p:nvSpPr>
        <p:spPr>
          <a:xfrm>
            <a:off x="-1285875" y="1995425"/>
            <a:ext cx="3621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Proxima Nova"/>
              <a:ea typeface="Proxima Nova"/>
              <a:cs typeface="Proxima Nova"/>
              <a:sym typeface="Proxima Nova"/>
            </a:endParaRPr>
          </a:p>
        </p:txBody>
      </p:sp>
      <p:pic>
        <p:nvPicPr>
          <p:cNvPr id="117" name="Google Shape;117;p20"/>
          <p:cNvPicPr preferRelativeResize="0"/>
          <p:nvPr/>
        </p:nvPicPr>
        <p:blipFill rotWithShape="1">
          <a:blip r:embed="rId3">
            <a:alphaModFix/>
          </a:blip>
          <a:srcRect b="0" l="14882" r="16185" t="0"/>
          <a:stretch/>
        </p:blipFill>
        <p:spPr>
          <a:xfrm>
            <a:off x="0" y="0"/>
            <a:ext cx="4572000" cy="5143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113"/>
                                        </p:tgtEl>
                                        <p:attrNameLst>
                                          <p:attrName>style.visibility</p:attrName>
                                        </p:attrNameLst>
                                      </p:cBhvr>
                                      <p:to>
                                        <p:strVal val="visible"/>
                                      </p:to>
                                    </p:set>
                                    <p:animEffect filter="fade" transition="in">
                                      <p:cBhvr>
                                        <p:cTn dur="1000"/>
                                        <p:tgtEl>
                                          <p:spTgt spid="113"/>
                                        </p:tgtEl>
                                      </p:cBhvr>
                                    </p:animEffect>
                                  </p:childTnLst>
                                </p:cTn>
                              </p:par>
                            </p:childTnLst>
                          </p:cTn>
                        </p:par>
                        <p:par>
                          <p:cTn fill="hold">
                            <p:stCondLst>
                              <p:cond delay="1000"/>
                            </p:stCondLst>
                            <p:childTnLst>
                              <p:par>
                                <p:cTn fill="hold" nodeType="afterEffect" presetClass="entr" presetID="2" presetSubtype="4">
                                  <p:stCondLst>
                                    <p:cond delay="0"/>
                                  </p:stCondLst>
                                  <p:childTnLst>
                                    <p:set>
                                      <p:cBhvr>
                                        <p:cTn dur="1" fill="hold">
                                          <p:stCondLst>
                                            <p:cond delay="0"/>
                                          </p:stCondLst>
                                        </p:cTn>
                                        <p:tgtEl>
                                          <p:spTgt spid="115"/>
                                        </p:tgtEl>
                                        <p:attrNameLst>
                                          <p:attrName>style.visibility</p:attrName>
                                        </p:attrNameLst>
                                      </p:cBhvr>
                                      <p:to>
                                        <p:strVal val="visible"/>
                                      </p:to>
                                    </p:set>
                                    <p:anim calcmode="lin" valueType="num">
                                      <p:cBhvr additive="base">
                                        <p:cTn dur="1000"/>
                                        <p:tgtEl>
                                          <p:spTgt spid="115"/>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E0E3"/>
        </a:solidFill>
      </p:bgPr>
    </p:bg>
    <p:spTree>
      <p:nvGrpSpPr>
        <p:cNvPr id="121" name="Shape 121"/>
        <p:cNvGrpSpPr/>
        <p:nvPr/>
      </p:nvGrpSpPr>
      <p:grpSpPr>
        <a:xfrm>
          <a:off x="0" y="0"/>
          <a:ext cx="0" cy="0"/>
          <a:chOff x="0" y="0"/>
          <a:chExt cx="0" cy="0"/>
        </a:xfrm>
      </p:grpSpPr>
      <p:sp>
        <p:nvSpPr>
          <p:cNvPr id="122" name="Google Shape;122;p21"/>
          <p:cNvSpPr txBox="1"/>
          <p:nvPr>
            <p:ph type="title"/>
          </p:nvPr>
        </p:nvSpPr>
        <p:spPr>
          <a:xfrm>
            <a:off x="265500" y="305700"/>
            <a:ext cx="3988500" cy="626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pl" sz="3000">
                <a:solidFill>
                  <a:srgbClr val="FFFFFF"/>
                </a:solidFill>
              </a:rPr>
              <a:t>Upamiętnienie</a:t>
            </a:r>
            <a:endParaRPr sz="3000">
              <a:solidFill>
                <a:srgbClr val="FFFFFF"/>
              </a:solidFill>
            </a:endParaRPr>
          </a:p>
        </p:txBody>
      </p:sp>
      <p:sp>
        <p:nvSpPr>
          <p:cNvPr id="123" name="Google Shape;123;p21"/>
          <p:cNvSpPr txBox="1"/>
          <p:nvPr>
            <p:ph idx="1" type="subTitle"/>
          </p:nvPr>
        </p:nvSpPr>
        <p:spPr>
          <a:xfrm>
            <a:off x="-1341850" y="2436801"/>
            <a:ext cx="1288200" cy="5208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sp>
        <p:nvSpPr>
          <p:cNvPr id="124" name="Google Shape;124;p21"/>
          <p:cNvSpPr txBox="1"/>
          <p:nvPr>
            <p:ph idx="2" type="body"/>
          </p:nvPr>
        </p:nvSpPr>
        <p:spPr>
          <a:xfrm>
            <a:off x="265500" y="871100"/>
            <a:ext cx="3837000" cy="36522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1200"/>
              </a:spcAft>
              <a:buNone/>
            </a:pPr>
            <a:r>
              <a:rPr lang="pl"/>
              <a:t>Danucie Siedzikównie poświęcono m.in. pomniki w Gdańsku na skwerze przy ul. Gościnnej, w Parku im. Henryka Jordana w Krakowie, przy Katolickim Zespole Edukacyjnym imienia księdza Piotra Skargi w Warszawie, w Parku im. Sanitariuszki Inki w Sopocie, przy kościele parafialnym w Narewce, w Krzeszycach i w Miłomłynie, na Plantach w Białymstoku, a także tablicę pamiątkową w Bazylice Mariackiej w Gdańsku.</a:t>
            </a:r>
            <a:endParaRPr/>
          </a:p>
        </p:txBody>
      </p:sp>
      <p:pic>
        <p:nvPicPr>
          <p:cNvPr id="125" name="Google Shape;125;p21"/>
          <p:cNvPicPr preferRelativeResize="0"/>
          <p:nvPr/>
        </p:nvPicPr>
        <p:blipFill>
          <a:blip r:embed="rId3">
            <a:alphaModFix/>
          </a:blip>
          <a:stretch>
            <a:fillRect/>
          </a:stretch>
        </p:blipFill>
        <p:spPr>
          <a:xfrm>
            <a:off x="4993475" y="0"/>
            <a:ext cx="3734500" cy="53062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122"/>
                                        </p:tgtEl>
                                        <p:attrNameLst>
                                          <p:attrName>style.visibility</p:attrName>
                                        </p:attrNameLst>
                                      </p:cBhvr>
                                      <p:to>
                                        <p:strVal val="visible"/>
                                      </p:to>
                                    </p:set>
                                    <p:animEffect filter="fade" transition="in">
                                      <p:cBhvr>
                                        <p:cTn dur="1000"/>
                                        <p:tgtEl>
                                          <p:spTgt spid="122"/>
                                        </p:tgtEl>
                                      </p:cBhvr>
                                    </p:animEffect>
                                  </p:childTnLst>
                                </p:cTn>
                              </p:par>
                            </p:childTnLst>
                          </p:cTn>
                        </p:par>
                        <p:par>
                          <p:cTn fill="hold">
                            <p:stCondLst>
                              <p:cond delay="1000"/>
                            </p:stCondLst>
                            <p:childTnLst>
                              <p:par>
                                <p:cTn fill="hold" nodeType="afterEffect" presetClass="entr" presetID="2" presetSubtype="4">
                                  <p:stCondLst>
                                    <p:cond delay="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1000"/>
                                        <p:tgtEl>
                                          <p:spTgt spid="124"/>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Spearmint">
  <a:themeElements>
    <a:clrScheme name="Spearmint">
      <a:dk1>
        <a:srgbClr val="202729"/>
      </a:dk1>
      <a:lt1>
        <a:srgbClr val="FFFFFF"/>
      </a:lt1>
      <a:dk2>
        <a:srgbClr val="4BA173"/>
      </a:dk2>
      <a:lt2>
        <a:srgbClr val="63D297"/>
      </a:lt2>
      <a:accent1>
        <a:srgbClr val="353744"/>
      </a:accent1>
      <a:accent2>
        <a:srgbClr val="424242"/>
      </a:accent2>
      <a:accent3>
        <a:srgbClr val="616161"/>
      </a:accent3>
      <a:accent4>
        <a:srgbClr val="999999"/>
      </a:accent4>
      <a:accent5>
        <a:srgbClr val="FF5252"/>
      </a:accent5>
      <a:accent6>
        <a:srgbClr val="FFF176"/>
      </a:accent6>
      <a:hlink>
        <a:srgbClr val="FF5252"/>
      </a:hlink>
      <a:folHlink>
        <a:srgbClr val="FF525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