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  <p:sldId id="264" r:id="rId12"/>
    <p:sldId id="266" r:id="rId13"/>
    <p:sldId id="268" r:id="rId14"/>
    <p:sldId id="269" r:id="rId15"/>
    <p:sldId id="270" r:id="rId16"/>
    <p:sldId id="287" r:id="rId17"/>
    <p:sldId id="273" r:id="rId18"/>
    <p:sldId id="277" r:id="rId19"/>
    <p:sldId id="290" r:id="rId20"/>
    <p:sldId id="274" r:id="rId21"/>
    <p:sldId id="275" r:id="rId22"/>
    <p:sldId id="279" r:id="rId23"/>
    <p:sldId id="282" r:id="rId24"/>
    <p:sldId id="288" r:id="rId25"/>
    <p:sldId id="283" r:id="rId26"/>
    <p:sldId id="284" r:id="rId27"/>
    <p:sldId id="285" r:id="rId28"/>
    <p:sldId id="286" r:id="rId29"/>
    <p:sldId id="289" r:id="rId30"/>
    <p:sldId id="291" r:id="rId31"/>
    <p:sldId id="292" r:id="rId32"/>
    <p:sldId id="276" r:id="rId33"/>
    <p:sldId id="278" r:id="rId34"/>
    <p:sldId id="281" r:id="rId35"/>
    <p:sldId id="280" r:id="rId36"/>
    <p:sldId id="293" r:id="rId37"/>
    <p:sldId id="271" r:id="rId38"/>
    <p:sldId id="272" r:id="rId39"/>
    <p:sldId id="294" r:id="rId40"/>
    <p:sldId id="295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587260C-DBE8-45C1-BCBF-B96B3FA61EBD}" type="datetimeFigureOut">
              <a:rPr lang="pl-PL" smtClean="0"/>
              <a:t>07.06.2021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FBA14F-D801-4440-B99E-3F9CBB8FDCA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amond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75656" y="1052736"/>
            <a:ext cx="7488832" cy="3533778"/>
          </a:xfrm>
        </p:spPr>
        <p:txBody>
          <a:bodyPr>
            <a:noAutofit/>
          </a:bodyPr>
          <a:lstStyle/>
          <a:p>
            <a:pPr algn="ctr"/>
            <a:r>
              <a:rPr lang="pl-PL" sz="6600" dirty="0" smtClean="0">
                <a:latin typeface="Comic Sans MS" pitchFamily="66" charset="0"/>
              </a:rPr>
              <a:t>DZIEŃ DZIECKA </a:t>
            </a:r>
            <a:r>
              <a:rPr lang="pl-PL" sz="8000" dirty="0" smtClean="0">
                <a:latin typeface="Comic Sans MS" pitchFamily="66" charset="0"/>
              </a:rPr>
              <a:t/>
            </a:r>
            <a:br>
              <a:rPr lang="pl-PL" sz="8000" dirty="0" smtClean="0">
                <a:latin typeface="Comic Sans MS" pitchFamily="66" charset="0"/>
              </a:rPr>
            </a:br>
            <a:r>
              <a:rPr lang="pl-PL" sz="8000" dirty="0" smtClean="0">
                <a:latin typeface="Comic Sans MS" pitchFamily="66" charset="0"/>
              </a:rPr>
              <a:t/>
            </a:r>
            <a:br>
              <a:rPr lang="pl-PL" sz="8000" dirty="0" smtClean="0">
                <a:latin typeface="Comic Sans MS" pitchFamily="66" charset="0"/>
              </a:rPr>
            </a:br>
            <a:r>
              <a:rPr lang="pl-PL" sz="6600" dirty="0" smtClean="0">
                <a:latin typeface="Comic Sans MS" pitchFamily="66" charset="0"/>
              </a:rPr>
              <a:t>w klasie III</a:t>
            </a:r>
            <a:endParaRPr lang="pl-PL" sz="8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6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08720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626685">
            <a:off x="40030" y="5328978"/>
            <a:ext cx="4467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czekolada…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5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577999">
            <a:off x="19944" y="749648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Wszyscy jedzą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6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572151">
            <a:off x="275878" y="720639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Nikt nie gada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6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758117">
            <a:off x="328343" y="5078017"/>
            <a:ext cx="71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Zjadaj lody słodkie,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6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08720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703999">
            <a:off x="4715463" y="4496011"/>
            <a:ext cx="2813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zdrowe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6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1116752">
            <a:off x="388006" y="5610758"/>
            <a:ext cx="71769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Sorbetowe i kremowe </a:t>
            </a:r>
            <a:r>
              <a:rPr lang="pl-PL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LDRU064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282924">
            <a:off x="1255002" y="764704"/>
            <a:ext cx="2448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Pełno 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YBGM899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908720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660939">
            <a:off x="404711" y="5636269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zadań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FELB168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 rot="20873168">
            <a:off x="287681" y="5260002"/>
            <a:ext cx="27570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dziś</a:t>
            </a:r>
            <a:endParaRPr lang="pl-PL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QOQG26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847548">
            <a:off x="454720" y="362672"/>
            <a:ext cx="3441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mieliśmy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59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407464">
            <a:off x="184353" y="695977"/>
            <a:ext cx="42290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Przyjechały…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XIYA367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991467">
            <a:off x="383820" y="5705204"/>
            <a:ext cx="26881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Ale…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CVCO06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587180">
            <a:off x="544025" y="556764"/>
            <a:ext cx="2672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bardzo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58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859836">
            <a:off x="378618" y="5405421"/>
            <a:ext cx="37717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dobrze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IMG_E25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 rot="20589590">
            <a:off x="-342179" y="5580719"/>
            <a:ext cx="60204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się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QFXR397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933898">
            <a:off x="609140" y="450662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Przy 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E257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3655219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 rot="20995714">
            <a:off x="379002" y="279552"/>
            <a:ext cx="3278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Tym…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E258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08720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954644">
            <a:off x="289630" y="5432381"/>
            <a:ext cx="5469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BAWILIŚMY </a:t>
            </a:r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E25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3655219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E25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332656"/>
            <a:ext cx="4464496" cy="595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QHGQ81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59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67441" y="1000911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 rot="20870097">
            <a:off x="504660" y="554297"/>
            <a:ext cx="5359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Lody pyszne</a:t>
            </a:r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RSDL61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052736"/>
            <a:ext cx="36575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RICH287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RKE41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764704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GYKG06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692696"/>
            <a:ext cx="36575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58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19672" y="1340768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58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836712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TLGH396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KVZO52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VBCJ19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980728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OTQ84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764704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1102368">
            <a:off x="275370" y="5165853"/>
            <a:ext cx="8174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Każdy </a:t>
            </a:r>
            <a:r>
              <a:rPr lang="pl-PL" sz="54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jakiś talent </a:t>
            </a:r>
            <a:r>
              <a:rPr lang="pl-PL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ma,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59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1042412">
            <a:off x="478371" y="5385058"/>
            <a:ext cx="55451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Dla ochłody fantastyczne</a:t>
            </a:r>
            <a:endParaRPr lang="pl-PL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VZNO98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 rot="20873642">
            <a:off x="147877" y="852241"/>
            <a:ext cx="8443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masz go </a:t>
            </a:r>
            <a:r>
              <a:rPr lang="pl-PL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Ty </a:t>
            </a:r>
            <a:r>
              <a:rPr lang="pl-PL" sz="54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mam go ja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VDW907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 rot="21154189">
            <a:off x="563460" y="4953700"/>
            <a:ext cx="54425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Janek, to </a:t>
            </a:r>
            <a:r>
              <a:rPr lang="pl-PL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 </a:t>
            </a:r>
            <a:r>
              <a:rPr lang="pl-PL" sz="3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talent</a:t>
            </a:r>
            <a:r>
              <a:rPr lang="pl-PL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r>
              <a:rPr lang="pl-PL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umie </a:t>
            </a:r>
            <a:r>
              <a:rPr lang="pl-PL" sz="3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grać </a:t>
            </a:r>
            <a:r>
              <a:rPr lang="pl-PL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już </a:t>
            </a:r>
            <a:r>
              <a:rPr lang="pl-PL" sz="3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doskonale.</a:t>
            </a:r>
            <a:endParaRPr lang="pl-PL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FBQN09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825302">
            <a:off x="492648" y="5019456"/>
            <a:ext cx="75119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Mała Ania ładnie śpiewa,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TCI719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836712"/>
            <a:ext cx="36575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1057952">
            <a:off x="480147" y="4749438"/>
            <a:ext cx="77075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Julek nogi już rozgrzewa 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ZNV09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649410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 rot="21124379">
            <a:off x="377901" y="4819138"/>
            <a:ext cx="77203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Już talenty wszystkich znasz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Może i Ty jakiś talent </a:t>
            </a:r>
            <a:r>
              <a:rPr lang="pl-PL" sz="40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masz?</a:t>
            </a:r>
            <a:endParaRPr lang="pl-PL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1560" y="548680"/>
            <a:ext cx="7467600" cy="554461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Raz jeszcze życzymy naszym uczniom z okazji Dnia  Dziecka, aby uśmiech zawsze gościł na Waszych twarzach, a każdy dzień był wspaniałą przygodą i niósł ze sobą wiele pozytywnych doświadczeń.</a:t>
            </a:r>
          </a:p>
          <a:p>
            <a:pPr>
              <a:buNone/>
            </a:pPr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Nie bójcie się marzyć, bo od marzeń wszystko się zaczyna….</a:t>
            </a:r>
          </a:p>
          <a:p>
            <a:pPr>
              <a:buNone/>
            </a:pPr>
            <a:endParaRPr lang="pl-PL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>
              <a:buNone/>
            </a:pPr>
            <a:r>
              <a:rPr lang="pl-PL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-pani Ania i Ewelina-</a:t>
            </a:r>
          </a:p>
          <a:p>
            <a:pPr>
              <a:buNone/>
            </a:pPr>
            <a:endParaRPr lang="pl-PL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6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5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20688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590955">
            <a:off x="549979" y="4786170"/>
            <a:ext cx="75151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Różne kształty lody mają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59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514669">
            <a:off x="692257" y="4960361"/>
            <a:ext cx="70647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Wszystkim nam się podobają</a:t>
            </a:r>
            <a:endParaRPr lang="pl-PL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59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836712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 rot="680973">
            <a:off x="179957" y="4682987"/>
            <a:ext cx="76979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 </a:t>
            </a:r>
            <a:r>
              <a:rPr lang="pl-PL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okrągły,ten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podłużny</a:t>
            </a:r>
            <a:endParaRPr lang="pl-P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59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1020536">
            <a:off x="400092" y="904570"/>
            <a:ext cx="773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Wygląd jest naprawdę różny</a:t>
            </a:r>
            <a:endParaRPr lang="pl-PL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6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49816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 rot="20331728">
            <a:off x="363139" y="830023"/>
            <a:ext cx="4564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Jest wanilia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334</TotalTime>
  <Words>88</Words>
  <Application>Microsoft Office PowerPoint</Application>
  <PresentationFormat>Pokaz na ekranie (4:3)</PresentationFormat>
  <Paragraphs>36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Wykusz</vt:lpstr>
      <vt:lpstr>DZIEŃ DZIECKA   w klasie III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DZIECKA   w klasie III</dc:title>
  <dc:creator>Komp</dc:creator>
  <cp:lastModifiedBy>Komp</cp:lastModifiedBy>
  <cp:revision>17</cp:revision>
  <dcterms:created xsi:type="dcterms:W3CDTF">2021-06-07T15:19:39Z</dcterms:created>
  <dcterms:modified xsi:type="dcterms:W3CDTF">2021-06-07T20:54:18Z</dcterms:modified>
</cp:coreProperties>
</file>