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7" r:id="rId4"/>
    <p:sldId id="264" r:id="rId5"/>
    <p:sldId id="259" r:id="rId6"/>
    <p:sldId id="256" r:id="rId7"/>
    <p:sldId id="268" r:id="rId8"/>
    <p:sldId id="262" r:id="rId9"/>
    <p:sldId id="263" r:id="rId10"/>
    <p:sldId id="282" r:id="rId11"/>
    <p:sldId id="274" r:id="rId12"/>
    <p:sldId id="271" r:id="rId13"/>
    <p:sldId id="275" r:id="rId14"/>
    <p:sldId id="280" r:id="rId15"/>
    <p:sldId id="278" r:id="rId16"/>
    <p:sldId id="279" r:id="rId17"/>
    <p:sldId id="281" r:id="rId18"/>
    <p:sldId id="265" r:id="rId19"/>
    <p:sldId id="26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E452-9756-4E3B-B22A-D32AE680DBD7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04EF-3C22-470F-8A55-80CC83B924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mili\Desktop\Abba%20Ojcze%20Na%20ca&#322;y%20G&#322;os.mp3" TargetMode="Externa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Autofit/>
          </a:bodyPr>
          <a:lstStyle/>
          <a:p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Jan Paweł II  pielgrzymem świata</a:t>
            </a:r>
            <a:endParaRPr lang="pl-PL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JP2 Concer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8 Best gołąb ideas | gołąb, duch święty, duch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968541" cy="155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bba Ojcze Na cały Gł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85720" y="7143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="" xmlns:p14="http://schemas.microsoft.com/office/powerpoint/2010/main">
        <p14:playEvt time="2016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Światowe Dni Młodzieży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 Częstochowie – 1991 rok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Młodzieżowe Grupy Modlitewne - Parafia pw. ŚW. BARTŁOMIEJA APOSTOŁA w  Jastrzęb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zego papieżowi brakowało w Polsce"/>
          <p:cNvPicPr/>
          <p:nvPr/>
        </p:nvPicPr>
        <p:blipFill>
          <a:blip r:embed="rId3"/>
          <a:srcRect b="7844"/>
          <a:stretch>
            <a:fillRect/>
          </a:stretch>
        </p:blipFill>
        <p:spPr bwMode="auto">
          <a:xfrm>
            <a:off x="4429124" y="4071942"/>
            <a:ext cx="4284355" cy="259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zęstochowa 1991 mp3+ film - Światowe Dni Młodzieży - jacek-t - Chomikuj.p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52"/>
            <a:ext cx="185735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929190" y="2071678"/>
            <a:ext cx="3989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Św. Jan Paweł II starał się przybliżyć młodzież do Boga,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Wiedział, że to od ludzi młodych zależy przyszłość całego świata.</a:t>
            </a:r>
          </a:p>
        </p:txBody>
      </p:sp>
    </p:spTree>
  </p:cSld>
  <p:clrMapOvr>
    <a:masterClrMapping/>
  </p:clrMapOvr>
  <p:transition spd="slow" advTm="15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Ojciec Święty w Meksyku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Jan Paweł II w Meksyk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4429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Święty Jan Paweł II w Meksyku - Objawienie Maryi z Guadalupe"/>
          <p:cNvPicPr/>
          <p:nvPr/>
        </p:nvPicPr>
        <p:blipFill>
          <a:blip r:embed="rId3"/>
          <a:srcRect l="20454" r="20455"/>
          <a:stretch>
            <a:fillRect/>
          </a:stretch>
        </p:blipFill>
        <p:spPr bwMode="auto">
          <a:xfrm>
            <a:off x="6072198" y="1428736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apież spotkania - www.gosc.p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71942"/>
            <a:ext cx="400052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Pielgrzymowanie  Ojca Świętego do Afryki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Jan Paweł II – NIEWYGODNE FAKTY PONTYFIKATU – naprawdę warto przeczytać !!!  (dlugi tekst) – satanizm"/>
          <p:cNvPicPr>
            <a:picLocks noGrp="1"/>
          </p:cNvPicPr>
          <p:nvPr>
            <p:ph idx="1"/>
          </p:nvPr>
        </p:nvPicPr>
        <p:blipFill>
          <a:blip r:embed="rId2"/>
          <a:srcRect l="4687"/>
          <a:stretch>
            <a:fillRect/>
          </a:stretch>
        </p:blipFill>
        <p:spPr bwMode="auto">
          <a:xfrm>
            <a:off x="428596" y="1428736"/>
            <a:ext cx="43577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moc dla Republiki Środkowej Afryki - Zespół Szkół nr 2 w Sosnowc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Św. Jan Paweł II – 10 przesłań do młodych | Misjonarze Afryk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071942"/>
            <a:ext cx="5496876" cy="266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5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Pielgrzymka papieża do Australii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00 rocznica urodzin Patrona Naszej Szkoły – św. Jana Pawła II –  komorska.edu.p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8346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n Paweł II a ewolucja człowieka ze zwierzęcia. Biskup Oliver Oravec.  Prawda o Kościele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3807460" cy="38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Ojciec Święty na Litwie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Jan Paweł II - Encyklopedia PWN - źródło wiarygodnej i rzetelnej wiedzy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3860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Jono Pauliaus II piligrimų kelias. Jan Paweł II na Górze Krzyż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402135" cy="28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Podróż do Izraela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Modlitwa przed Ścianą Płaczu, która była elementem dialogu z judaizmem.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Barką do nieba - styl.p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30185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104 Pielgrzymka  Papieża odbyła się do Francji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rancja drugim krajem najczęściej odwiedzanym przez Jana Pawła II - PolskiF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7116150" cy="36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11288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1266" name="Picture 2" descr="Jan Paweł II | Polska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620000" cy="3524251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14348" y="285728"/>
            <a:ext cx="8229600" cy="12858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Mapa pielgrzymek Jana Pawła II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Podczas każdej wizyty  znajdował czas na spotkanie z najmłodszymi.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ODKRYWAM ŚWIAT: JAN PAWEŁ II - PAPIEŻ, KTÓRY KOCHAŁ DZIEC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571900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3" descr="Kanonizacja Jana Pawła II: Pielgrzymki jadą z całej Polski - RMF 2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572032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Papież spotykał się także z osobami cierpiącymi i starszymi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św. Jan Paweł II - Patroni misyjni - Artykuły - Komisja Episkopatu Polski  ds. Misj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557767"/>
            <a:ext cx="3528392" cy="240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Krystyna Wrzosek-Raźniak o spotkaniu z Janem Pawłem II: &quot;To był dzień, w  którym słońce zaczęło świecić jaśniej&quot; - Gazeta Olsztyńs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168352" cy="33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18219"/>
            <a:ext cx="3320877" cy="24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51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Paweł II odbył 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 podróże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     zagraniczne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, odwiedzając ponad 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 państw i ok.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 miejscowości. 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Niektóre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miejsca odwiedził kilkakrotnie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Poza Włochami papież spędził 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588 dni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Oprócz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pielgrzymek zagranicznych odbył 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145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podróży po Włoszech.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 spd="slow" advTm="17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9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  Podróże apostolskie papieża Jana Pawła II były jednym z podstawowych elementów Jego pontyfikatu.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Gdziekolwiek pielgrzymował stawał się obywatelem tego miejsca.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Wielki i Bliski Świety. Jan Paweł II wraz z Janem XXIII zostaną w niedzielę  wyniesieni na ołtarze. | naszabramow.p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n Paweł II w Meksyk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14818"/>
            <a:ext cx="4689150" cy="231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20. rocznica pielgrzymki Jana Pawła II na Litwę www.wilnoteka.lt - YouTube"/>
          <p:cNvPicPr/>
          <p:nvPr/>
        </p:nvPicPr>
        <p:blipFill>
          <a:blip r:embed="rId4"/>
          <a:srcRect t="10000"/>
          <a:stretch>
            <a:fillRect/>
          </a:stretch>
        </p:blipFill>
        <p:spPr bwMode="auto">
          <a:xfrm>
            <a:off x="1929125" y="1785926"/>
            <a:ext cx="50006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pielgrzymka do Polski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Jan Paweł II wypowiedział te słowa podczas I pielgrzymki do ojczyzny w 1979 roku.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„Niech zstąpi Duch Twój i odnowi oblicze ziemi. Tej ziemi”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 descr="Pielgrzymka Jana Pawła II do Polski w 1979 r. - okiem włoskiego fotografa |  dzieje.pl - Historia Polsk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3"/>
            <a:ext cx="4572032" cy="23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lenerowa wystawa w 40. rocznicę pielgrzymki Jana Pawła II - od soboty na  Jasnej Górze | dzieje.pl - Historia Polski"/>
          <p:cNvPicPr/>
          <p:nvPr/>
        </p:nvPicPr>
        <p:blipFill>
          <a:blip r:embed="rId3"/>
          <a:srcRect r="10932"/>
          <a:stretch>
            <a:fillRect/>
          </a:stretch>
        </p:blipFill>
        <p:spPr bwMode="auto">
          <a:xfrm>
            <a:off x="5072066" y="3857628"/>
            <a:ext cx="3714776" cy="27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786742" cy="5429288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Papież wykorzystywał każdą sposobność do kontaktu z ludźmi. Wszędzie witały go tłumy</a:t>
            </a:r>
          </a:p>
          <a:p>
            <a:endParaRPr lang="pl-PL" dirty="0"/>
          </a:p>
        </p:txBody>
      </p:sp>
      <p:pic>
        <p:nvPicPr>
          <p:cNvPr id="4" name="Obraz 3" descr="Apel przed 40. rocznicą pierwszej pielgrzymki Jana Pawła II do Polski -  radom.gosc.p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5718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V pielgrzymka Jana Pawła II do Polski – Zło dobrem zwyciężaj – Załęże w  gminie Osiek Jasielsk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14338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O. Maciej Zięba: Dwutakty Jana Pawła II - Kościół - rp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4488"/>
            <a:ext cx="3714776" cy="22166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W czasie VII pielgrzymki  do Polski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Ojciec Święty odwiedził Bydgoszcz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7 czerwca 1999 roku.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Żegnaj, Bydgoszczy, bo Toruń czeka&quot;. Papież odwiedził Kujawy i Pomorze.  Dokładnie 20 lat temu - plus.expressbydgoski.p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15 lat temu Jan Paweł II odwiedził Bydgoszcz i Toruń - Polskie Radio P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143380"/>
            <a:ext cx="4357718" cy="24545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Specjalne miejsce w pielgrzymowaniu Ojca Świętego zajmowała młodzież całego świata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Mówimy Mu: Jesteśmy. Młodzi zapraszają na koncert na 100. urodziny Jana  Pawła II - Polskie Radio 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86058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Wobec pedofilii Jan Paweł II był jednoznaczny - Wię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96736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„Wy jesteście nadzieją Kościoła i świata, wy jesteście moją nadzieją”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33 lata temu papież odwiedził Katowice - katowice.gosc.p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8566" y="1600200"/>
            <a:ext cx="64268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215</Words>
  <Application>Microsoft Office PowerPoint</Application>
  <PresentationFormat>Pokaz na ekranie (4:3)</PresentationFormat>
  <Paragraphs>28</Paragraphs>
  <Slides>19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Jan Paweł II  pielgrzymem świata</vt:lpstr>
      <vt:lpstr>Slajd 2</vt:lpstr>
      <vt:lpstr>Slajd 3</vt:lpstr>
      <vt:lpstr>Gdziekolwiek pielgrzymował stawał się obywatelem tego miejsca.</vt:lpstr>
      <vt:lpstr>I pielgrzymka do Polski</vt:lpstr>
      <vt:lpstr>   </vt:lpstr>
      <vt:lpstr> W czasie VII pielgrzymki  do Polski Ojciec Święty odwiedził Bydgoszcz   7 czerwca 1999 roku.</vt:lpstr>
      <vt:lpstr>Specjalne miejsce w pielgrzymowaniu Ojca Świętego zajmowała młodzież całego świata</vt:lpstr>
      <vt:lpstr>„Wy jesteście nadzieją Kościoła i świata, wy jesteście moją nadzieją”</vt:lpstr>
      <vt:lpstr>Światowe Dni Młodzieży  w Częstochowie – 1991 rok</vt:lpstr>
      <vt:lpstr>Ojciec Święty w Meksyku </vt:lpstr>
      <vt:lpstr>Pielgrzymowanie  Ojca Świętego do Afryki</vt:lpstr>
      <vt:lpstr>Pielgrzymka papieża do Australii</vt:lpstr>
      <vt:lpstr>Ojciec Święty na Litwie  </vt:lpstr>
      <vt:lpstr>Podróż do Izraela   Modlitwa przed Ścianą Płaczu, która była elementem dialogu z judaizmem. </vt:lpstr>
      <vt:lpstr>104 Pielgrzymka  Papieża odbyła się do Francji</vt:lpstr>
      <vt:lpstr> </vt:lpstr>
      <vt:lpstr>Podczas każdej wizyty  znajdował czas na spotkanie z najmłodszymi.</vt:lpstr>
      <vt:lpstr>Papież spotykał się także z osobami cierpiącymi i starszymi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  pielgrzymem świata</dc:title>
  <dc:creator>emili</dc:creator>
  <cp:lastModifiedBy>emili</cp:lastModifiedBy>
  <cp:revision>45</cp:revision>
  <dcterms:created xsi:type="dcterms:W3CDTF">2021-04-30T17:42:22Z</dcterms:created>
  <dcterms:modified xsi:type="dcterms:W3CDTF">2021-05-12T08:12:32Z</dcterms:modified>
</cp:coreProperties>
</file>