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>
        <p:scale>
          <a:sx n="76" d="100"/>
          <a:sy n="76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0000">
                <a:alpha val="8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7896-54C0-4B5A-B44F-21C774C93254}" type="datetimeFigureOut">
              <a:rPr lang="pl-PL" smtClean="0"/>
              <a:pPr/>
              <a:t>2020-11-03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E74F-3B41-4E88-9AD8-7D449D4BB0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24936" cy="1611610"/>
          </a:xfrm>
        </p:spPr>
        <p:txBody>
          <a:bodyPr>
            <a:noAutofit/>
          </a:bodyPr>
          <a:lstStyle/>
          <a:p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„Barwy mojej ojczyzny”</a:t>
            </a:r>
            <a:endParaRPr lang="pl-PL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284984"/>
            <a:ext cx="5832648" cy="2675410"/>
          </a:xfrm>
          <a:prstGeom prst="rect">
            <a:avLst/>
          </a:prstGeom>
        </p:spPr>
      </p:pic>
      <p:pic>
        <p:nvPicPr>
          <p:cNvPr id="3" name="bialy krzyz i wiersz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6152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016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1261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Ostatnim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etapem w walce o niepodległość Polski był okres I wojny światowej. W sercach Polaków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pojawiła się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nadzieja nadejścia wolności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Synkowie moi poszedłem w bój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Jak wasz dziadek, a ojciec mój,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Jak ojca ojciec i ojca dziad,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Co z Legionami przemierzył świat.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Szukając drogi przez krew i blizny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Do naszej wolnej Ojczyzny!</a:t>
            </a:r>
          </a:p>
        </p:txBody>
      </p:sp>
      <p:pic>
        <p:nvPicPr>
          <p:cNvPr id="4" name="Obraz 3" descr="rosyjskie_wojska_wikimedia_97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24744"/>
            <a:ext cx="3348865" cy="2016224"/>
          </a:xfrm>
          <a:prstGeom prst="rect">
            <a:avLst/>
          </a:prstGeom>
        </p:spPr>
      </p:pic>
      <p:pic>
        <p:nvPicPr>
          <p:cNvPr id="5" name="Obraz 4" descr="reprodukcja_obrazu_atak_-czwartakow-_pod_jastkowem_31_lipca_1915_r-_mal-_jozef_ryszkiewicz_-syn-_auto_16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293096"/>
            <a:ext cx="3656454" cy="2304256"/>
          </a:xfrm>
          <a:prstGeom prst="rect">
            <a:avLst/>
          </a:prstGeom>
        </p:spPr>
      </p:pic>
    </p:spTree>
  </p:cSld>
  <p:clrMapOvr>
    <a:masterClrMapping/>
  </p:clrMapOvr>
  <p:transition advTm="29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Wreszcie nadszedł upragniony dzień. Czekaliśmy na niego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123 lata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11 listopada 1918r. </a:t>
            </a:r>
            <a:r>
              <a:rPr lang="pl-PL" sz="31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Polska </a:t>
            </a:r>
            <a:r>
              <a:rPr lang="pl-PL" sz="3100" b="1" smtClean="0">
                <a:latin typeface="Times New Roman" pitchFamily="18" charset="0"/>
                <a:cs typeface="Times New Roman" pitchFamily="18" charset="0"/>
              </a:rPr>
              <a:t>odzyskała Niepodległość</a:t>
            </a:r>
            <a:endParaRPr lang="pl-PL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Polsko nie jesteś ty już niewolnicą!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Łańcuch twych kajdan stał się tym łańcuchem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Na którym z lochu, co był twą stolicą lat sto,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Swym własnym dźwignęłaś się duchem,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Żadne cię miana nad to nie zaszczycą,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Co być nie mogło przez wiek twą ozdobą!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Polsko, nie jesteś ty już niewolnicą!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8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5185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111999" cy="4167187"/>
          </a:xfrm>
        </p:spPr>
      </p:pic>
    </p:spTree>
  </p:cSld>
  <p:clrMapOvr>
    <a:masterClrMapping/>
  </p:clrMapOvr>
  <p:transition advTm="12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Święto Niepodległości obchodzimy w listopadzie. Listopad to czas szczególnej refleksji nad przemijaniem.</a:t>
            </a:r>
          </a:p>
          <a:p>
            <a:endParaRPr lang="pl-PL" dirty="0"/>
          </a:p>
        </p:txBody>
      </p:sp>
      <p:pic>
        <p:nvPicPr>
          <p:cNvPr id="4" name="Obraz 3" descr="122681863_832181884233708_8538763197925879378_n.jpg"/>
          <p:cNvPicPr>
            <a:picLocks noChangeAspect="1"/>
          </p:cNvPicPr>
          <p:nvPr/>
        </p:nvPicPr>
        <p:blipFill>
          <a:blip r:embed="rId2" cstate="print"/>
          <a:srcRect l="3175" t="3704" r="4762" b="13757"/>
          <a:stretch>
            <a:fillRect/>
          </a:stretch>
        </p:blipFill>
        <p:spPr>
          <a:xfrm>
            <a:off x="1259632" y="2348880"/>
            <a:ext cx="5893577" cy="3962923"/>
          </a:xfrm>
          <a:prstGeom prst="rect">
            <a:avLst/>
          </a:prstGeom>
        </p:spPr>
      </p:pic>
    </p:spTree>
  </p:cSld>
  <p:clrMapOvr>
    <a:masterClrMapping/>
  </p:clrMapOvr>
  <p:transition advTm="11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Niedawno każdy z nas sprzątał groby zmarłych, zanosił kwiaty, zapalał znicze. W ten sposób pokazujemy że pamiętamy….</a:t>
            </a:r>
          </a:p>
          <a:p>
            <a:pPr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   Nie zapomniano także o żołnierzach, którzy w heroicznej walce oddali życie walcząc o wolną Polskę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zaduszki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068960"/>
            <a:ext cx="3528392" cy="3528392"/>
          </a:xfrm>
          <a:prstGeom prst="rect">
            <a:avLst/>
          </a:prstGeom>
        </p:spPr>
      </p:pic>
      <p:pic>
        <p:nvPicPr>
          <p:cNvPr id="9" name="Obraz 8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941168"/>
            <a:ext cx="2123728" cy="1776852"/>
          </a:xfrm>
          <a:prstGeom prst="rect">
            <a:avLst/>
          </a:prstGeom>
        </p:spPr>
      </p:pic>
    </p:spTree>
  </p:cSld>
  <p:clrMapOvr>
    <a:masterClrMapping/>
  </p:clrMapOvr>
  <p:transition advTm="17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Warto się czasem zasłuchać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W wiatru granie, szum gałęzi,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Listopadów przemijanie.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Warto się czasem zasłuchać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W grobów ciszę,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By mowę wieków usłyszeć.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One mówią…</a:t>
            </a:r>
          </a:p>
        </p:txBody>
      </p:sp>
      <p:pic>
        <p:nvPicPr>
          <p:cNvPr id="4" name="Obraz 3" descr="500007_1534284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993406"/>
            <a:ext cx="4680520" cy="2529709"/>
          </a:xfrm>
          <a:prstGeom prst="rect">
            <a:avLst/>
          </a:prstGeom>
        </p:spPr>
      </p:pic>
      <p:pic>
        <p:nvPicPr>
          <p:cNvPr id="5" name="Obraz 4" descr="photo-1-1563979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692696"/>
            <a:ext cx="3292842" cy="2785330"/>
          </a:xfrm>
          <a:prstGeom prst="rect">
            <a:avLst/>
          </a:prstGeom>
        </p:spPr>
      </p:pic>
      <p:pic>
        <p:nvPicPr>
          <p:cNvPr id="6" name="Obraz 5" descr="5102aa5571bd4_o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653137"/>
            <a:ext cx="3453675" cy="1800200"/>
          </a:xfrm>
          <a:prstGeom prst="rect">
            <a:avLst/>
          </a:prstGeom>
        </p:spPr>
      </p:pic>
    </p:spTree>
  </p:cSld>
  <p:clrMapOvr>
    <a:masterClrMapping/>
  </p:clrMapOvr>
  <p:transition advTm="17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Dzieje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naszej ojczyzny, to rzadko dni szczęśliwe i spokojne tak jak obecnie. Częściej w życiu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naszych rodaków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towarzyszyła groza, lęk przed wrogiem, sąsiadem, niewola i walka o wolność.</a:t>
            </a:r>
          </a:p>
        </p:txBody>
      </p:sp>
      <p:pic>
        <p:nvPicPr>
          <p:cNvPr id="4" name="Obraz 3" descr="122552171_1600877270073610_2969894735469786271_n.jpg"/>
          <p:cNvPicPr>
            <a:picLocks noChangeAspect="1"/>
          </p:cNvPicPr>
          <p:nvPr/>
        </p:nvPicPr>
        <p:blipFill>
          <a:blip r:embed="rId2" cstate="print"/>
          <a:srcRect l="10811" t="2027" r="5405" b="2703"/>
          <a:stretch>
            <a:fillRect/>
          </a:stretch>
        </p:blipFill>
        <p:spPr>
          <a:xfrm rot="16200000">
            <a:off x="1176901" y="3295709"/>
            <a:ext cx="2469722" cy="3744417"/>
          </a:xfrm>
          <a:prstGeom prst="rect">
            <a:avLst/>
          </a:prstGeom>
        </p:spPr>
      </p:pic>
      <p:pic>
        <p:nvPicPr>
          <p:cNvPr id="5" name="Obraz 4" descr="122625126_642352646444675_8603939835351988604_n.jpg"/>
          <p:cNvPicPr>
            <a:picLocks noChangeAspect="1"/>
          </p:cNvPicPr>
          <p:nvPr/>
        </p:nvPicPr>
        <p:blipFill>
          <a:blip r:embed="rId3" cstate="print"/>
          <a:srcRect l="1301" t="3150" r="18900" b="2351"/>
          <a:stretch>
            <a:fillRect/>
          </a:stretch>
        </p:blipFill>
        <p:spPr>
          <a:xfrm rot="16200000">
            <a:off x="5572911" y="2068049"/>
            <a:ext cx="2462674" cy="3888432"/>
          </a:xfrm>
          <a:prstGeom prst="rect">
            <a:avLst/>
          </a:prstGeom>
        </p:spPr>
      </p:pic>
    </p:spTree>
  </p:cSld>
  <p:clrMapOvr>
    <a:masterClrMapping/>
  </p:clrMapOvr>
  <p:transition advTm="17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To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były czasy zaborów.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Rosja, Prusy i Austria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rozdzieliły nasz kraj między siebie.</a:t>
            </a:r>
          </a:p>
        </p:txBody>
      </p:sp>
      <p:pic>
        <p:nvPicPr>
          <p:cNvPr id="4" name="Obraz 3" descr="prawy.pl_images_3rozbior.jpg"/>
          <p:cNvPicPr>
            <a:picLocks noChangeAspect="1"/>
          </p:cNvPicPr>
          <p:nvPr/>
        </p:nvPicPr>
        <p:blipFill>
          <a:blip r:embed="rId2" cstate="print"/>
          <a:srcRect r="1389"/>
          <a:stretch>
            <a:fillRect/>
          </a:stretch>
        </p:blipFill>
        <p:spPr>
          <a:xfrm>
            <a:off x="1835696" y="1469830"/>
            <a:ext cx="5328592" cy="5121937"/>
          </a:xfrm>
          <a:prstGeom prst="rect">
            <a:avLst/>
          </a:prstGeom>
        </p:spPr>
      </p:pic>
    </p:spTree>
  </p:cSld>
  <p:clrMapOvr>
    <a:masterClrMapping/>
  </p:clrMapOvr>
  <p:transition advTm="13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 Polska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na 123 lata popadła w niewolę. Przez kolejne lata zaborcy chcieli wymazać naszą Ojczyznę z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mapy świata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i zniszczyć naród polski, zabrać godność, język, kulturę i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tradycje. Polacy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nigdy nie pogodzili się z tyranią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zaborców.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9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1830 roku obudziła się nadzieja w polskich sercach. Wybuchło powstanie listopadowe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Dnie się za dniami wloką czarne,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Jako ta ziemia, w którą jestem wryty,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A życie pełza nad pojęcie marne,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Nie zna, co to noc, co słońce lub świty.</a:t>
            </a:r>
          </a:p>
        </p:txBody>
      </p:sp>
      <p:pic>
        <p:nvPicPr>
          <p:cNvPr id="4" name="Obraz 3" descr="122657920_3400733873350336_19939805996383278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49013"/>
            <a:ext cx="2304256" cy="3072342"/>
          </a:xfrm>
          <a:prstGeom prst="rect">
            <a:avLst/>
          </a:prstGeom>
        </p:spPr>
      </p:pic>
      <p:pic>
        <p:nvPicPr>
          <p:cNvPr id="5" name="Obraz 4" descr="122614626_464661464493871_4090651993568723762_n.jpg"/>
          <p:cNvPicPr>
            <a:picLocks noChangeAspect="1"/>
          </p:cNvPicPr>
          <p:nvPr/>
        </p:nvPicPr>
        <p:blipFill>
          <a:blip r:embed="rId3" cstate="print"/>
          <a:srcRect l="5901" t="10626" r="5901" b="7476"/>
          <a:stretch>
            <a:fillRect/>
          </a:stretch>
        </p:blipFill>
        <p:spPr>
          <a:xfrm>
            <a:off x="5292080" y="3607306"/>
            <a:ext cx="2356877" cy="2918038"/>
          </a:xfrm>
          <a:prstGeom prst="rect">
            <a:avLst/>
          </a:prstGeom>
        </p:spPr>
      </p:pic>
    </p:spTree>
  </p:cSld>
  <p:clrMapOvr>
    <a:masterClrMapping/>
  </p:clrMapOvr>
  <p:transition advTm="27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 1863 roku wybucha kolejne powstanie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endParaRPr lang="pl-PL" sz="1200" dirty="0" smtClean="0"/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Był taki rok-rok 63. Śnieżył się styczeń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Poszli niepomni przestrogi obliczeń.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Poszli by walczyć najgodniej, najprościej.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Życie położyć przy budowie dzieła,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Które się zwało wskrzeszenie wolności,</a:t>
            </a:r>
          </a:p>
          <a:p>
            <a:pPr>
              <a:buNone/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Krzyknąć światu-Polska nie zginęła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koss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49080"/>
            <a:ext cx="3744415" cy="2364893"/>
          </a:xfrm>
          <a:prstGeom prst="rect">
            <a:avLst/>
          </a:prstGeom>
        </p:spPr>
      </p:pic>
      <p:pic>
        <p:nvPicPr>
          <p:cNvPr id="5" name="Obraz 4" descr="1863-1864_-_Powstanie_styczniowe_101463_Fotopolska-Eu1-700x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365104"/>
            <a:ext cx="4032448" cy="1970139"/>
          </a:xfrm>
          <a:prstGeom prst="rect">
            <a:avLst/>
          </a:prstGeom>
        </p:spPr>
      </p:pic>
    </p:spTree>
  </p:cSld>
  <p:clrMapOvr>
    <a:masterClrMapping/>
  </p:clrMapOvr>
  <p:transition advTm="237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417</Words>
  <Application>Microsoft Office PowerPoint</Application>
  <PresentationFormat>Pokaz na ekranie (4:3)</PresentationFormat>
  <Paragraphs>47</Paragraphs>
  <Slides>13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„Barwy mojej ojczyzny”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Barwy mojej ojczyzny</dc:title>
  <dc:creator>Jurek</dc:creator>
  <cp:lastModifiedBy>Marta 1</cp:lastModifiedBy>
  <cp:revision>49</cp:revision>
  <dcterms:created xsi:type="dcterms:W3CDTF">2020-10-24T07:28:15Z</dcterms:created>
  <dcterms:modified xsi:type="dcterms:W3CDTF">2020-11-03T21:24:21Z</dcterms:modified>
</cp:coreProperties>
</file>