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ED94-E7BF-4D5D-B644-7108F302174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768-2F73-4003-8CE1-932ABBE57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637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ED94-E7BF-4D5D-B644-7108F302174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768-2F73-4003-8CE1-932ABBE57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31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ED94-E7BF-4D5D-B644-7108F302174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768-2F73-4003-8CE1-932ABBE57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03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ED94-E7BF-4D5D-B644-7108F302174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768-2F73-4003-8CE1-932ABBE57EB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269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ED94-E7BF-4D5D-B644-7108F302174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768-2F73-4003-8CE1-932ABBE57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50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ED94-E7BF-4D5D-B644-7108F302174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768-2F73-4003-8CE1-932ABBE57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78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ED94-E7BF-4D5D-B644-7108F302174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768-2F73-4003-8CE1-932ABBE57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5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ED94-E7BF-4D5D-B644-7108F302174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768-2F73-4003-8CE1-932ABBE57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0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ED94-E7BF-4D5D-B644-7108F302174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768-2F73-4003-8CE1-932ABBE57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449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ED94-E7BF-4D5D-B644-7108F302174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768-2F73-4003-8CE1-932ABBE57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54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ED94-E7BF-4D5D-B644-7108F302174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768-2F73-4003-8CE1-932ABBE57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316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ED94-E7BF-4D5D-B644-7108F302174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768-2F73-4003-8CE1-932ABBE57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16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ED94-E7BF-4D5D-B644-7108F302174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768-2F73-4003-8CE1-932ABBE57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25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ED94-E7BF-4D5D-B644-7108F302174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768-2F73-4003-8CE1-932ABBE57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315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ED94-E7BF-4D5D-B644-7108F302174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768-2F73-4003-8CE1-932ABBE57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81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ED94-E7BF-4D5D-B644-7108F302174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768-2F73-4003-8CE1-932ABBE57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82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ED94-E7BF-4D5D-B644-7108F302174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F768-2F73-4003-8CE1-932ABBE57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66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E6ED94-E7BF-4D5D-B644-7108F3021742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6F768-2F73-4003-8CE1-932ABBE57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09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FF486B-C2CD-4B88-AC4C-00ABD3250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361" y="295422"/>
            <a:ext cx="9452085" cy="1659987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l-PL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KWIETNIA - ŚWIATOWY DZIEŃ ŚWIADOMOŚCI AUTYZMU</a:t>
            </a:r>
            <a:endParaRPr lang="pl-PL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 descr="Obraz zawierający rysunek, znak&#10;&#10;Opis wygenerowany automatycznie">
            <a:extLst>
              <a:ext uri="{FF2B5EF4-FFF2-40B4-BE49-F238E27FC236}">
                <a16:creationId xmlns:a16="http://schemas.microsoft.com/office/drawing/2014/main" id="{9FD892DE-034B-4629-8622-957CD2C6C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28" y="2278966"/>
            <a:ext cx="5472332" cy="41042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70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A28B-667A-4B02-B03D-2DD54018F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058" y="945088"/>
            <a:ext cx="9404723" cy="1400530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 kwietnia obchodzimy Światowy Dzień Świadomości Autyzmu, inaugurujący Miesiąc Wiedzy na Temat Autyzmu. 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EAA1AAB-5EC5-4E06-88E4-3110A65B4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4" y="3975558"/>
            <a:ext cx="7476076" cy="2429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96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01BAE8-90BC-4F00-9433-12891C675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3206627"/>
            <a:ext cx="8946541" cy="3432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Tego dnia organizowana jest akcja</a:t>
            </a:r>
            <a:r>
              <a:rPr lang="pl-PL" sz="2800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28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Zaświeć się na niebiesko</a:t>
            </a:r>
            <a:r>
              <a:rPr lang="pl-PL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(</a:t>
            </a:r>
            <a:r>
              <a:rPr lang="pl-PL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Light</a:t>
            </a:r>
            <a:r>
              <a:rPr lang="pl-PL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it</a:t>
            </a:r>
            <a:r>
              <a:rPr lang="pl-PL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up</a:t>
            </a:r>
            <a:r>
              <a:rPr lang="pl-PL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blue</a:t>
            </a:r>
            <a:r>
              <a:rPr lang="pl-PL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) zapoczątkowana przez amerykańską organizację </a:t>
            </a:r>
            <a:r>
              <a:rPr lang="pl-PL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Autism</a:t>
            </a:r>
            <a:r>
              <a:rPr lang="pl-PL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Speaks</a:t>
            </a:r>
            <a:r>
              <a:rPr lang="pl-PL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</a:p>
          <a:p>
            <a:pPr marL="0" indent="0" algn="ctr">
              <a:buNone/>
            </a:pPr>
            <a:r>
              <a:rPr lang="pl-PL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Polega na niebieskiej iluminacji budynków i obiektów architektonicznych na znak solidarności i jedności z osobami z autyzmem i ich rodzinami.</a:t>
            </a:r>
          </a:p>
        </p:txBody>
      </p:sp>
      <p:pic>
        <p:nvPicPr>
          <p:cNvPr id="5" name="Obraz 4" descr="Obraz zawierający rysunek, znak&#10;&#10;Opis wygenerowany automatycznie">
            <a:extLst>
              <a:ext uri="{FF2B5EF4-FFF2-40B4-BE49-F238E27FC236}">
                <a16:creationId xmlns:a16="http://schemas.microsoft.com/office/drawing/2014/main" id="{00B4C946-CEAB-45CB-A3E2-5B4CA9BC6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9" y="218854"/>
            <a:ext cx="4876800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99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3701F1-C0F7-4917-A01F-68162B61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AUTYZM W POLSCE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1BE0AC-E803-42AC-A060-AAD2957FC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702192"/>
            <a:ext cx="7301133" cy="4546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Według Światowej Organizacji Zdrowia (WHO) autyzm występuje u 1 na 100 dzieci, co oznacza, że w naszym kraju żyje nas, osób z autyzmem, 400 tysięcy. To jak jedno spore miasto. Ale tu liczby się nie kończą, bo z autyzmem żyjemy nie tylko my, ale także nasi rodzice, rodzeństwo, opiekunowie, co sprawia, że jest nas nawet 3 mln.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BCF24FA-8EA7-4D1D-9F03-19384789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3" y="1853248"/>
            <a:ext cx="3263705" cy="307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2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6A2FBC-EC6B-4978-9B5F-6283172C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CZYM JEST AUTYZM?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3A33DE-436F-4C2B-AFF0-94966811A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775" y="1623646"/>
            <a:ext cx="5618530" cy="4771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Autyzm jest całościowym zaburzeniem rozwoju dziecka. Oznacza to, że u dotkniętych nim dzieci obserwuje się objawy nieprawidłowego funkcjonowania we wszystkich obszarach rozwoju. </a:t>
            </a:r>
          </a:p>
          <a:p>
            <a:pPr marL="0" indent="0" algn="ctr">
              <a:buNone/>
            </a:pPr>
            <a:r>
              <a:rPr lang="pl-PL" sz="2400" dirty="0"/>
              <a:t>Pierwsze symptomy autyzmu pojawiają się bardzo wcześnie, często już u kilkunastomiesięcznych niemowląt, ale zawsze są widoczne przed ukończeniem przez dziecko 3 roku życia.  </a:t>
            </a:r>
          </a:p>
        </p:txBody>
      </p:sp>
      <p:pic>
        <p:nvPicPr>
          <p:cNvPr id="5" name="Obraz 4" descr="Obraz zawierający jasne&#10;&#10;Opis wygenerowany automatycznie">
            <a:extLst>
              <a:ext uri="{FF2B5EF4-FFF2-40B4-BE49-F238E27FC236}">
                <a16:creationId xmlns:a16="http://schemas.microsoft.com/office/drawing/2014/main" id="{5DAA2249-2C83-48E2-BFE4-732BCD483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" y="2028547"/>
            <a:ext cx="4806953" cy="320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183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4F8DFE-C9D8-410E-B690-61EB5213C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393894"/>
            <a:ext cx="9515282" cy="61897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b="1" dirty="0"/>
              <a:t>Warto pamiętać, że zaburzenia autystyczne mają bardzo zróżnicowany charakter, nie tworzą jednolitego obrazu.                                                Dlatego używa się określenia „spektrum zaburzeń autystycznych”.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sz="2400" b="1" dirty="0"/>
              <a:t>Autyzm</a:t>
            </a:r>
            <a:r>
              <a:rPr lang="pl-PL" sz="2400" dirty="0"/>
              <a:t> towarzyszy osobie przez całe życie, jednak dzięki odpowiedniej opiece i właściwie dobranej terapii można w znaczącym stopniu poprawić jej funkcjonowanie. Im wcześniejsza diagnoza i idąca za nią indywidualna terapia, tym większa szansa na poprawienie jakości życia osób z autyzmem i ich rodzin.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DD4BB17-A815-4EF0-8D38-B4E839A2A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18" y="1734356"/>
            <a:ext cx="2375682" cy="222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6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89416F-8C9B-41BD-9F74-6BD0D503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90" y="0"/>
            <a:ext cx="9404723" cy="672697"/>
          </a:xfrm>
        </p:spPr>
        <p:txBody>
          <a:bodyPr/>
          <a:lstStyle/>
          <a:p>
            <a:pPr algn="ctr"/>
            <a:r>
              <a:rPr lang="pl-PL" b="1" dirty="0"/>
              <a:t>JAKI JESTEM?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911696F-B1C6-4671-8C5A-592D37E12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" b="5294"/>
          <a:stretch/>
        </p:blipFill>
        <p:spPr>
          <a:xfrm>
            <a:off x="1783028" y="1031423"/>
            <a:ext cx="8148764" cy="5627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69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71CF7749-C325-43A3-A3BC-A33BF0FD6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3" b="14461"/>
          <a:stretch/>
        </p:blipFill>
        <p:spPr>
          <a:xfrm>
            <a:off x="1227219" y="0"/>
            <a:ext cx="4868781" cy="6841418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A5AE326-F3E6-4E27-A110-B417D2C63E70}"/>
              </a:ext>
            </a:extLst>
          </p:cNvPr>
          <p:cNvSpPr txBox="1"/>
          <p:nvPr/>
        </p:nvSpPr>
        <p:spPr>
          <a:xfrm>
            <a:off x="6330462" y="1645920"/>
            <a:ext cx="5373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/>
              <a:t>AUTYZM ZNACZY „BARDZIEJ”… </a:t>
            </a:r>
          </a:p>
          <a:p>
            <a:pPr algn="ctr"/>
            <a:r>
              <a:rPr lang="pl-PL" sz="4800" b="1" dirty="0"/>
              <a:t>A NIE INNY…</a:t>
            </a:r>
          </a:p>
        </p:txBody>
      </p:sp>
    </p:spTree>
    <p:extLst>
      <p:ext uri="{BB962C8B-B14F-4D97-AF65-F5344CB8AC3E}">
        <p14:creationId xmlns:p14="http://schemas.microsoft.com/office/powerpoint/2010/main" val="225247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83B3BC-30F2-4379-BDA0-55899656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PAMIĘTAJ!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79A39F-2B7A-4C78-996E-0601DD207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Jesteśmy różni, lecz równie ważni!</a:t>
            </a:r>
          </a:p>
          <a:p>
            <a:pPr marL="0" indent="0">
              <a:buNone/>
            </a:pPr>
            <a:endParaRPr lang="pl-PL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EEF4B927-F0D9-4C67-A195-9DF5D9770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6" r="12" b="4813"/>
          <a:stretch/>
        </p:blipFill>
        <p:spPr>
          <a:xfrm>
            <a:off x="2432452" y="3161711"/>
            <a:ext cx="6288259" cy="308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47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</TotalTime>
  <Words>180</Words>
  <Application>Microsoft Office PowerPoint</Application>
  <PresentationFormat>Panoramiczny</PresentationFormat>
  <Paragraphs>23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Jon</vt:lpstr>
      <vt:lpstr>2 KWIETNIA - ŚWIATOWY DZIEŃ ŚWIADOMOŚCI AUTYZMU</vt:lpstr>
      <vt:lpstr>2 kwietnia obchodzimy Światowy Dzień Świadomości Autyzmu, inaugurujący Miesiąc Wiedzy na Temat Autyzmu. </vt:lpstr>
      <vt:lpstr>Prezentacja programu PowerPoint</vt:lpstr>
      <vt:lpstr>AUTYZM W POLSCE</vt:lpstr>
      <vt:lpstr>CZYM JEST AUTYZM?</vt:lpstr>
      <vt:lpstr>Prezentacja programu PowerPoint</vt:lpstr>
      <vt:lpstr>JAKI JESTEM?</vt:lpstr>
      <vt:lpstr>Prezentacja programu PowerPoint</vt:lpstr>
      <vt:lpstr>PAMIĘTAJ!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 Gr</dc:creator>
  <cp:lastModifiedBy>Magda Gr</cp:lastModifiedBy>
  <cp:revision>10</cp:revision>
  <dcterms:created xsi:type="dcterms:W3CDTF">2020-04-01T18:01:33Z</dcterms:created>
  <dcterms:modified xsi:type="dcterms:W3CDTF">2020-04-01T19:12:53Z</dcterms:modified>
</cp:coreProperties>
</file>