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8" r:id="rId4"/>
    <p:sldId id="259" r:id="rId5"/>
    <p:sldId id="260" r:id="rId6"/>
    <p:sldId id="264" r:id="rId7"/>
    <p:sldId id="262" r:id="rId8"/>
    <p:sldId id="263" r:id="rId9"/>
    <p:sldId id="268" r:id="rId10"/>
    <p:sldId id="269" r:id="rId11"/>
    <p:sldId id="265" r:id="rId12"/>
    <p:sldId id="266" r:id="rId13"/>
    <p:sldId id="267" r:id="rId14"/>
    <p:sldId id="270" r:id="rId15"/>
    <p:sldId id="271" r:id="rId1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pl-PL" smtClean="0"/>
              <a:t>Kliknij, aby edytować styl</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en-US" dirty="0"/>
          </a:p>
        </p:txBody>
      </p:sp>
      <p:sp>
        <p:nvSpPr>
          <p:cNvPr id="4" name="Date Placeholder 3"/>
          <p:cNvSpPr>
            <a:spLocks noGrp="1"/>
          </p:cNvSpPr>
          <p:nvPr>
            <p:ph type="dt" sz="half" idx="10"/>
          </p:nvPr>
        </p:nvSpPr>
        <p:spPr bwMode="white"/>
        <p:txBody>
          <a:bodyPr/>
          <a:lstStyle/>
          <a:p>
            <a:fld id="{6D7FBE73-335B-463A-A1D5-43625C8B3B77}" type="datetimeFigureOut">
              <a:rPr lang="pl-PL" smtClean="0"/>
              <a:t>2020-12-09</a:t>
            </a:fld>
            <a:endParaRPr lang="pl-PL"/>
          </a:p>
        </p:txBody>
      </p:sp>
      <p:sp>
        <p:nvSpPr>
          <p:cNvPr id="5" name="Footer Placeholder 4"/>
          <p:cNvSpPr>
            <a:spLocks noGrp="1"/>
          </p:cNvSpPr>
          <p:nvPr>
            <p:ph type="ftr" sz="quarter" idx="11"/>
          </p:nvPr>
        </p:nvSpPr>
        <p:spPr bwMode="white"/>
        <p:txBody>
          <a:bodyPr/>
          <a:lstStyle/>
          <a:p>
            <a:endParaRPr lang="pl-PL"/>
          </a:p>
        </p:txBody>
      </p:sp>
      <p:sp>
        <p:nvSpPr>
          <p:cNvPr id="6" name="Slide Number Placeholder 5"/>
          <p:cNvSpPr>
            <a:spLocks noGrp="1"/>
          </p:cNvSpPr>
          <p:nvPr>
            <p:ph type="sldNum" sz="quarter" idx="12"/>
          </p:nvPr>
        </p:nvSpPr>
        <p:spPr/>
        <p:txBody>
          <a:bodyPr/>
          <a:lstStyle/>
          <a:p>
            <a:fld id="{807F4517-3B31-47BB-A16A-7F7838A9C12F}" type="slidenum">
              <a:rPr lang="pl-PL" smtClean="0"/>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Date Placeholder 3"/>
          <p:cNvSpPr>
            <a:spLocks noGrp="1"/>
          </p:cNvSpPr>
          <p:nvPr>
            <p:ph type="dt" sz="half" idx="10"/>
          </p:nvPr>
        </p:nvSpPr>
        <p:spPr/>
        <p:txBody>
          <a:bodyPr/>
          <a:lstStyle/>
          <a:p>
            <a:fld id="{6D7FBE73-335B-463A-A1D5-43625C8B3B77}" type="datetimeFigureOut">
              <a:rPr lang="pl-PL" smtClean="0"/>
              <a:t>2020-12-09</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07F4517-3B31-47BB-A16A-7F7838A9C12F}"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6D7FBE73-335B-463A-A1D5-43625C8B3B77}" type="datetimeFigureOut">
              <a:rPr lang="pl-PL" smtClean="0"/>
              <a:t>2020-12-09</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07F4517-3B31-47BB-A16A-7F7838A9C12F}"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6D7FBE73-335B-463A-A1D5-43625C8B3B77}" type="datetimeFigureOut">
              <a:rPr lang="pl-PL" smtClean="0"/>
              <a:t>2020-12-09</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07F4517-3B31-47BB-A16A-7F7838A9C12F}" type="slidenum">
              <a:rPr lang="pl-PL" smtClean="0"/>
              <a:t>‹#›</a:t>
            </a:fld>
            <a:endParaRPr lang="pl-PL"/>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D7FBE73-335B-463A-A1D5-43625C8B3B77}" type="datetimeFigureOut">
              <a:rPr lang="pl-PL" smtClean="0"/>
              <a:t>2020-12-09</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07F4517-3B31-47BB-A16A-7F7838A9C12F}" type="slidenum">
              <a:rPr lang="pl-PL" smtClean="0"/>
              <a:t>‹#›</a:t>
            </a:fld>
            <a:endParaRPr lang="pl-PL"/>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pl-PL" smtClean="0"/>
              <a:t>Kliknij, aby edytować styl</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2" name="Title 1"/>
          <p:cNvSpPr>
            <a:spLocks noGrp="1"/>
          </p:cNvSpPr>
          <p:nvPr>
            <p:ph type="title"/>
          </p:nvPr>
        </p:nvSpPr>
        <p:spPr/>
        <p:txBody>
          <a:bodyPr/>
          <a:lstStyle/>
          <a:p>
            <a:r>
              <a:rPr lang="pl-PL" smtClean="0"/>
              <a:t>Kliknij, aby edytować styl</a:t>
            </a:r>
            <a:endParaRPr lang="en-US"/>
          </a:p>
        </p:txBody>
      </p:sp>
      <p:sp>
        <p:nvSpPr>
          <p:cNvPr id="5" name="Date Placeholder 4"/>
          <p:cNvSpPr>
            <a:spLocks noGrp="1"/>
          </p:cNvSpPr>
          <p:nvPr>
            <p:ph type="dt" sz="half" idx="10"/>
          </p:nvPr>
        </p:nvSpPr>
        <p:spPr/>
        <p:txBody>
          <a:bodyPr/>
          <a:lstStyle/>
          <a:p>
            <a:fld id="{6D7FBE73-335B-463A-A1D5-43625C8B3B77}" type="datetimeFigureOut">
              <a:rPr lang="pl-PL" smtClean="0"/>
              <a:t>2020-12-09</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807F4517-3B31-47BB-A16A-7F7838A9C12F}" type="slidenum">
              <a:rPr lang="pl-PL" smtClean="0"/>
              <a:t>‹#›</a:t>
            </a:fld>
            <a:endParaRPr lang="pl-PL"/>
          </a:p>
        </p:txBody>
      </p:sp>
      <p:sp>
        <p:nvSpPr>
          <p:cNvPr id="12" name="Content Placeholder 11"/>
          <p:cNvSpPr>
            <a:spLocks noGrp="1"/>
          </p:cNvSpPr>
          <p:nvPr>
            <p:ph sz="quarter" idx="14"/>
          </p:nvPr>
        </p:nvSpPr>
        <p:spPr>
          <a:xfrm>
            <a:off x="4648200" y="2438400"/>
            <a:ext cx="3124200" cy="3124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2" name="Title 1"/>
          <p:cNvSpPr>
            <a:spLocks noGrp="1"/>
          </p:cNvSpPr>
          <p:nvPr>
            <p:ph type="title"/>
          </p:nvPr>
        </p:nvSpPr>
        <p:spPr/>
        <p:txBody>
          <a:bodyPr/>
          <a:lstStyle>
            <a:lvl1pPr>
              <a:defRPr/>
            </a:lvl1pPr>
          </a:lstStyle>
          <a:p>
            <a:r>
              <a:rPr lang="pl-PL" smtClean="0"/>
              <a:t>Kliknij, aby edytować styl</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7" name="Date Placeholder 6"/>
          <p:cNvSpPr>
            <a:spLocks noGrp="1"/>
          </p:cNvSpPr>
          <p:nvPr>
            <p:ph type="dt" sz="half" idx="10"/>
          </p:nvPr>
        </p:nvSpPr>
        <p:spPr/>
        <p:txBody>
          <a:bodyPr/>
          <a:lstStyle/>
          <a:p>
            <a:fld id="{6D7FBE73-335B-463A-A1D5-43625C8B3B77}" type="datetimeFigureOut">
              <a:rPr lang="pl-PL" smtClean="0"/>
              <a:t>2020-12-09</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807F4517-3B31-47BB-A16A-7F7838A9C12F}" type="slidenum">
              <a:rPr lang="pl-PL" smtClean="0"/>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a:p>
        </p:txBody>
      </p:sp>
      <p:sp>
        <p:nvSpPr>
          <p:cNvPr id="3" name="Date Placeholder 2"/>
          <p:cNvSpPr>
            <a:spLocks noGrp="1"/>
          </p:cNvSpPr>
          <p:nvPr>
            <p:ph type="dt" sz="half" idx="10"/>
          </p:nvPr>
        </p:nvSpPr>
        <p:spPr/>
        <p:txBody>
          <a:bodyPr/>
          <a:lstStyle/>
          <a:p>
            <a:fld id="{6D7FBE73-335B-463A-A1D5-43625C8B3B77}" type="datetimeFigureOut">
              <a:rPr lang="pl-PL" smtClean="0"/>
              <a:t>2020-12-09</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807F4517-3B31-47BB-A16A-7F7838A9C12F}" type="slidenum">
              <a:rPr lang="pl-PL" smtClean="0"/>
              <a:t>‹#›</a:t>
            </a:fld>
            <a:endParaRPr lang="pl-PL"/>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D7FBE73-335B-463A-A1D5-43625C8B3B77}" type="datetimeFigureOut">
              <a:rPr lang="pl-PL" smtClean="0"/>
              <a:t>2020-12-09</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807F4517-3B31-47BB-A16A-7F7838A9C12F}"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pl-PL" smtClean="0"/>
              <a:t>Kliknij, aby edytować styl</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6D7FBE73-335B-463A-A1D5-43625C8B3B77}" type="datetimeFigureOut">
              <a:rPr lang="pl-PL" smtClean="0"/>
              <a:t>2020-12-09</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807F4517-3B31-47BB-A16A-7F7838A9C12F}" type="slidenum">
              <a:rPr lang="pl-PL" smtClean="0"/>
              <a:t>‹#›</a:t>
            </a:fld>
            <a:endParaRPr lang="pl-PL"/>
          </a:p>
        </p:txBody>
      </p:sp>
      <p:sp>
        <p:nvSpPr>
          <p:cNvPr id="9" name="Content Placeholder 8"/>
          <p:cNvSpPr>
            <a:spLocks noGrp="1"/>
          </p:cNvSpPr>
          <p:nvPr>
            <p:ph sz="quarter" idx="13"/>
          </p:nvPr>
        </p:nvSpPr>
        <p:spPr>
          <a:xfrm>
            <a:off x="1371600" y="1676400"/>
            <a:ext cx="3276600" cy="3505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pl-PL" smtClean="0"/>
              <a:t>Kliknij, aby edytować styl</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6D7FBE73-335B-463A-A1D5-43625C8B3B77}" type="datetimeFigureOut">
              <a:rPr lang="pl-PL" smtClean="0"/>
              <a:t>2020-12-09</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807F4517-3B31-47BB-A16A-7F7838A9C12F}" type="slidenum">
              <a:rPr lang="pl-PL" smtClean="0"/>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pl-PL" smtClean="0"/>
              <a:t>Kliknij, aby edytować styl</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D7FBE73-335B-463A-A1D5-43625C8B3B77}" type="datetimeFigureOut">
              <a:rPr lang="pl-PL" smtClean="0"/>
              <a:t>2020-12-09</a:t>
            </a:fld>
            <a:endParaRPr lang="pl-PL"/>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pl-PL"/>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807F4517-3B31-47BB-A16A-7F7838A9C12F}"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normAutofit/>
          </a:bodyPr>
          <a:lstStyle/>
          <a:p>
            <a:r>
              <a:rPr lang="pl-PL" dirty="0" smtClean="0"/>
              <a:t>60 lat szkoły podstawowej nr4</a:t>
            </a:r>
            <a:endParaRPr lang="pl-PL" dirty="0"/>
          </a:p>
        </p:txBody>
      </p:sp>
      <p:sp>
        <p:nvSpPr>
          <p:cNvPr id="3" name="Podtytuł 2"/>
          <p:cNvSpPr>
            <a:spLocks noGrp="1"/>
          </p:cNvSpPr>
          <p:nvPr>
            <p:ph type="subTitle" idx="1"/>
          </p:nvPr>
        </p:nvSpPr>
        <p:spPr>
          <a:xfrm>
            <a:off x="1371600" y="3429000"/>
            <a:ext cx="6400800" cy="1224136"/>
          </a:xfrm>
        </p:spPr>
        <p:txBody>
          <a:bodyPr>
            <a:normAutofit fontScale="40000" lnSpcReduction="20000"/>
          </a:bodyPr>
          <a:lstStyle/>
          <a:p>
            <a:r>
              <a:rPr lang="pl-PL" sz="5000" b="1" dirty="0" smtClean="0"/>
              <a:t>Im.</a:t>
            </a:r>
            <a:r>
              <a:rPr lang="pl-PL" sz="5000" i="0" dirty="0" smtClean="0"/>
              <a:t> </a:t>
            </a:r>
            <a:r>
              <a:rPr lang="pl-PL" sz="5000" b="1" dirty="0" smtClean="0"/>
              <a:t>BOHATERÓW </a:t>
            </a:r>
            <a:r>
              <a:rPr lang="pl-PL" sz="5000" b="1" dirty="0"/>
              <a:t>I ARMII WOJSKA POLSKIEGO</a:t>
            </a:r>
          </a:p>
          <a:p>
            <a:r>
              <a:rPr lang="pl-PL" sz="5000" i="0" dirty="0" smtClean="0"/>
              <a:t> w Kołobrzegu</a:t>
            </a:r>
            <a:endParaRPr lang="pl-PL" sz="5000" i="0" dirty="0"/>
          </a:p>
          <a:p>
            <a:endParaRPr lang="pl-PL" dirty="0"/>
          </a:p>
        </p:txBody>
      </p:sp>
    </p:spTree>
    <p:extLst>
      <p:ext uri="{BB962C8B-B14F-4D97-AF65-F5344CB8AC3E}">
        <p14:creationId xmlns:p14="http://schemas.microsoft.com/office/powerpoint/2010/main" val="372425317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827584" y="4365104"/>
            <a:ext cx="7632848" cy="1391817"/>
          </a:xfrm>
        </p:spPr>
        <p:txBody>
          <a:bodyPr>
            <a:normAutofit fontScale="85000" lnSpcReduction="10000"/>
          </a:bodyPr>
          <a:lstStyle/>
          <a:p>
            <a:pPr indent="0" algn="ctr">
              <a:buNone/>
            </a:pPr>
            <a:r>
              <a:rPr lang="pl-PL" dirty="0"/>
              <a:t>Miejscem niektórych zajęć była harcówka, którą przemieniono w Izbę Pamięci, w której zgromadzono pamiątki i dokumenty z zakresu walk o wyzwolenie Kołobrzegu. Uroczystego otwarcia Izby Pamięci dokonał w 1970 roku minister Janusz Wieczorek. Szkoła była wówczas w pełni otwarta dla środowiska i wrzało w niej życie od wczesnego rana do późnego wieczora.</a:t>
            </a:r>
          </a:p>
        </p:txBody>
      </p:sp>
      <p:pic>
        <p:nvPicPr>
          <p:cNvPr id="9218" name="Picture 2" descr="https://www.sp4.kolobrzeg.pl/images/djmediatools/225-izba-pamieci/1970_5_iv.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196752"/>
            <a:ext cx="2809219" cy="242217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9220" name="Picture 4" descr="https://www.sp4.kolobrzeg.pl/images/djmediatools/225-izba-pamieci/lekcja_z_kombatante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9344" y="1772816"/>
            <a:ext cx="4032448" cy="24553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941646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Szkoła obecnie</a:t>
            </a:r>
            <a:endParaRPr lang="pl-PL" dirty="0"/>
          </a:p>
        </p:txBody>
      </p:sp>
      <p:sp>
        <p:nvSpPr>
          <p:cNvPr id="3" name="Symbol zastępczy zawartości 2"/>
          <p:cNvSpPr>
            <a:spLocks noGrp="1"/>
          </p:cNvSpPr>
          <p:nvPr>
            <p:ph idx="1"/>
          </p:nvPr>
        </p:nvSpPr>
        <p:spPr/>
        <p:txBody>
          <a:bodyPr/>
          <a:lstStyle/>
          <a:p>
            <a:pPr indent="0">
              <a:buNone/>
            </a:pPr>
            <a:r>
              <a:rPr lang="pl-PL" dirty="0"/>
              <a:t>KADRA NAUCZYCIELSKA </a:t>
            </a:r>
            <a:r>
              <a:rPr lang="pl-PL" dirty="0" smtClean="0"/>
              <a:t>(na rok </a:t>
            </a:r>
            <a:r>
              <a:rPr lang="pl-PL" dirty="0"/>
              <a:t>szkolny 2020/2021</a:t>
            </a:r>
            <a:r>
              <a:rPr lang="pl-PL" dirty="0" smtClean="0"/>
              <a:t>) liczy 52 nauczycieli.</a:t>
            </a:r>
          </a:p>
          <a:p>
            <a:pPr indent="0">
              <a:buNone/>
            </a:pPr>
            <a:r>
              <a:rPr lang="pl-PL" dirty="0" smtClean="0"/>
              <a:t>Pedagogiem jest pani</a:t>
            </a:r>
            <a:r>
              <a:rPr lang="pl-PL" dirty="0"/>
              <a:t> </a:t>
            </a:r>
            <a:r>
              <a:rPr lang="pl-PL" b="1" dirty="0"/>
              <a:t>Matylda </a:t>
            </a:r>
            <a:r>
              <a:rPr lang="pl-PL" b="1" dirty="0" err="1" smtClean="0"/>
              <a:t>Halata</a:t>
            </a:r>
            <a:r>
              <a:rPr lang="pl-PL" b="1" dirty="0" smtClean="0"/>
              <a:t>.</a:t>
            </a:r>
          </a:p>
          <a:p>
            <a:pPr indent="0">
              <a:buNone/>
            </a:pPr>
            <a:r>
              <a:rPr lang="pl-PL" dirty="0" smtClean="0"/>
              <a:t>Psychologiem jest pani</a:t>
            </a:r>
            <a:r>
              <a:rPr lang="pl-PL" b="1" dirty="0"/>
              <a:t> Edyta </a:t>
            </a:r>
            <a:r>
              <a:rPr lang="pl-PL" b="1" dirty="0" smtClean="0"/>
              <a:t>Smardzewska.</a:t>
            </a:r>
          </a:p>
          <a:p>
            <a:pPr indent="0">
              <a:buNone/>
            </a:pPr>
            <a:r>
              <a:rPr lang="pl-PL" dirty="0" smtClean="0"/>
              <a:t>Logopedą jest pan </a:t>
            </a:r>
            <a:r>
              <a:rPr lang="pl-PL" b="1" dirty="0"/>
              <a:t>Kacper </a:t>
            </a:r>
            <a:r>
              <a:rPr lang="pl-PL" b="1" dirty="0" err="1" smtClean="0"/>
              <a:t>Wojtukowicz</a:t>
            </a:r>
            <a:r>
              <a:rPr lang="pl-PL" b="1" dirty="0" smtClean="0"/>
              <a:t>.</a:t>
            </a:r>
            <a:endParaRPr lang="pl-PL" dirty="0" smtClean="0"/>
          </a:p>
          <a:p>
            <a:pPr indent="0">
              <a:buNone/>
            </a:pPr>
            <a:endParaRPr lang="pl-PL" dirty="0"/>
          </a:p>
        </p:txBody>
      </p:sp>
    </p:spTree>
    <p:extLst>
      <p:ext uri="{BB962C8B-B14F-4D97-AF65-F5344CB8AC3E}">
        <p14:creationId xmlns:p14="http://schemas.microsoft.com/office/powerpoint/2010/main" val="889480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Tirlitonki</a:t>
            </a:r>
            <a:endParaRPr lang="pl-PL" dirty="0"/>
          </a:p>
        </p:txBody>
      </p:sp>
      <p:sp>
        <p:nvSpPr>
          <p:cNvPr id="3" name="Symbol zastępczy zawartości 2"/>
          <p:cNvSpPr>
            <a:spLocks noGrp="1"/>
          </p:cNvSpPr>
          <p:nvPr>
            <p:ph idx="1"/>
          </p:nvPr>
        </p:nvSpPr>
        <p:spPr>
          <a:xfrm>
            <a:off x="1403648" y="2317845"/>
            <a:ext cx="6400800" cy="3048001"/>
          </a:xfrm>
        </p:spPr>
        <p:txBody>
          <a:bodyPr/>
          <a:lstStyle/>
          <a:p>
            <a:pPr indent="0">
              <a:buNone/>
            </a:pPr>
            <a:r>
              <a:rPr lang="pl-PL" dirty="0" smtClean="0"/>
              <a:t>Od 1980 roku w szkole działa również Zespołu </a:t>
            </a:r>
            <a:r>
              <a:rPr lang="pl-PL" dirty="0"/>
              <a:t>Piosenki i Tańca „</a:t>
            </a:r>
            <a:r>
              <a:rPr lang="pl-PL" dirty="0" err="1" smtClean="0"/>
              <a:t>Tirlitonki</a:t>
            </a:r>
            <a:r>
              <a:rPr lang="pl-PL" dirty="0" smtClean="0"/>
              <a:t>” prowadzony </a:t>
            </a:r>
            <a:r>
              <a:rPr lang="pl-PL" dirty="0"/>
              <a:t>jest nieprzerwanie po dzień dzisiejszy przez panie: Marię Dudek i choreografa - Agatę </a:t>
            </a:r>
            <a:r>
              <a:rPr lang="pl-PL" dirty="0" err="1"/>
              <a:t>Chimko</a:t>
            </a:r>
            <a:r>
              <a:rPr lang="pl-PL" dirty="0"/>
              <a:t>.</a:t>
            </a:r>
          </a:p>
        </p:txBody>
      </p:sp>
      <p:pic>
        <p:nvPicPr>
          <p:cNvPr id="8196" name="Picture 4" descr="https://www.sp4.kolobrzeg.pl/images/aktualnosci/2019/11/sukcesy-tirlitonek-na-miedzunarodowym-festiwalu-w-pradz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645024"/>
            <a:ext cx="4752528" cy="16897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94" name="Picture 2" descr="https://www.sp4.kolobrzeg.pl/images/aktualnosci/2019/12/tirlitonki-u-pani-prezyd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4869160"/>
            <a:ext cx="4464496" cy="15873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166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Festyny</a:t>
            </a:r>
            <a:endParaRPr lang="pl-PL" dirty="0"/>
          </a:p>
        </p:txBody>
      </p:sp>
      <p:sp>
        <p:nvSpPr>
          <p:cNvPr id="3" name="Symbol zastępczy zawartości 2"/>
          <p:cNvSpPr>
            <a:spLocks noGrp="1"/>
          </p:cNvSpPr>
          <p:nvPr>
            <p:ph idx="1"/>
          </p:nvPr>
        </p:nvSpPr>
        <p:spPr/>
        <p:txBody>
          <a:bodyPr/>
          <a:lstStyle/>
          <a:p>
            <a:pPr indent="0">
              <a:buNone/>
            </a:pPr>
            <a:r>
              <a:rPr lang="pl-PL" dirty="0" smtClean="0"/>
              <a:t>Co roku na początku roku szkolnego organizowane </a:t>
            </a:r>
            <a:r>
              <a:rPr lang="pl-PL" dirty="0"/>
              <a:t>są festyny "Żegnaj lato na rok", </a:t>
            </a:r>
            <a:r>
              <a:rPr lang="pl-PL" dirty="0" smtClean="0"/>
              <a:t>na których odbywają się różnego rodzaju zabawy oraz jest okazja do skosztowania pysznych ciast i innych przekąsek przygotowanych przez uczniów i ich rodziców.</a:t>
            </a:r>
            <a:endParaRPr lang="pl-PL" dirty="0"/>
          </a:p>
        </p:txBody>
      </p:sp>
      <p:pic>
        <p:nvPicPr>
          <p:cNvPr id="10244" name="Picture 4" descr="https://www.sp4.kolobrzeg.pl/images/djmediatools/51-zegnaj-lato-na-rok/dsc044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4161193"/>
            <a:ext cx="4279500" cy="26960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4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4208453"/>
            <a:ext cx="1800200" cy="2399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8066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Dokonania uczniów</a:t>
            </a:r>
            <a:endParaRPr lang="pl-PL" dirty="0"/>
          </a:p>
        </p:txBody>
      </p:sp>
      <p:sp>
        <p:nvSpPr>
          <p:cNvPr id="3" name="Symbol zastępczy zawartości 2"/>
          <p:cNvSpPr>
            <a:spLocks noGrp="1"/>
          </p:cNvSpPr>
          <p:nvPr>
            <p:ph idx="1"/>
          </p:nvPr>
        </p:nvSpPr>
        <p:spPr/>
        <p:txBody>
          <a:bodyPr>
            <a:normAutofit fontScale="85000" lnSpcReduction="20000"/>
          </a:bodyPr>
          <a:lstStyle/>
          <a:p>
            <a:r>
              <a:rPr lang="pl-PL" dirty="0"/>
              <a:t>Od kilku lat nasi uczniowie biorą aktywny udział w Międzynarodowym Konkursie Matematycznym "Kangur", w którym zdobywają najwyższe </a:t>
            </a:r>
            <a:r>
              <a:rPr lang="pl-PL" dirty="0" smtClean="0"/>
              <a:t>laury</a:t>
            </a:r>
          </a:p>
          <a:p>
            <a:r>
              <a:rPr lang="pl-PL" dirty="0"/>
              <a:t>Uczniowie obdarzeni talentem polonistycznym od lat sprawdzają swoje umiejętności literackie, poetyckie i językowe między innymi w Miejskim Konkursie Poetyckim "</a:t>
            </a:r>
            <a:r>
              <a:rPr lang="pl-PL" dirty="0" err="1"/>
              <a:t>Stasinowe</a:t>
            </a:r>
            <a:r>
              <a:rPr lang="pl-PL" dirty="0"/>
              <a:t> Piórko", Ogólnopolskim Konkursie Twórczości Literackiej Dzieci i Młodzieży w Słupsku, Turnieju Recytatorskim "Ptaki, ptaszki i ptaszęta polne</a:t>
            </a:r>
            <a:r>
              <a:rPr lang="pl-PL" dirty="0" smtClean="0"/>
              <a:t>".</a:t>
            </a:r>
          </a:p>
          <a:p>
            <a:r>
              <a:rPr lang="pl-PL" dirty="0" smtClean="0"/>
              <a:t>Szkoła ma także za sobą mnóstwo osiągnięć sportowych m.in. </a:t>
            </a:r>
            <a:r>
              <a:rPr lang="pl-PL" dirty="0"/>
              <a:t>w koszykówce, </a:t>
            </a:r>
            <a:r>
              <a:rPr lang="pl-PL" dirty="0" smtClean="0"/>
              <a:t>w drużynowych sztafetowych biegach przełajowych.</a:t>
            </a:r>
            <a:endParaRPr lang="pl-PL" dirty="0"/>
          </a:p>
        </p:txBody>
      </p:sp>
    </p:spTree>
    <p:extLst>
      <p:ext uri="{BB962C8B-B14F-4D97-AF65-F5344CB8AC3E}">
        <p14:creationId xmlns:p14="http://schemas.microsoft.com/office/powerpoint/2010/main" val="12283299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normAutofit/>
          </a:bodyPr>
          <a:lstStyle/>
          <a:p>
            <a:pPr indent="0">
              <a:buNone/>
            </a:pPr>
            <a:r>
              <a:rPr lang="pl-PL" sz="6000" dirty="0" smtClean="0"/>
              <a:t>KONIEC</a:t>
            </a:r>
          </a:p>
          <a:p>
            <a:pPr indent="0">
              <a:buNone/>
            </a:pPr>
            <a:r>
              <a:rPr lang="pl-PL" dirty="0" smtClean="0"/>
              <a:t>Amelia Matuk klasa 4c</a:t>
            </a:r>
            <a:endParaRPr lang="pl-PL" dirty="0"/>
          </a:p>
        </p:txBody>
      </p:sp>
    </p:spTree>
    <p:extLst>
      <p:ext uri="{BB962C8B-B14F-4D97-AF65-F5344CB8AC3E}">
        <p14:creationId xmlns:p14="http://schemas.microsoft.com/office/powerpoint/2010/main" val="647130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a:t>HISTORIA </a:t>
            </a:r>
            <a:r>
              <a:rPr lang="pl-PL" dirty="0" smtClean="0"/>
              <a:t>SZKOŁY</a:t>
            </a:r>
            <a:endParaRPr lang="pl-PL" dirty="0"/>
          </a:p>
        </p:txBody>
      </p:sp>
      <p:sp>
        <p:nvSpPr>
          <p:cNvPr id="3" name="Symbol zastępczy zawartości 2"/>
          <p:cNvSpPr>
            <a:spLocks noGrp="1"/>
          </p:cNvSpPr>
          <p:nvPr>
            <p:ph idx="1"/>
          </p:nvPr>
        </p:nvSpPr>
        <p:spPr>
          <a:xfrm>
            <a:off x="1187624" y="2420888"/>
            <a:ext cx="3992488" cy="3150840"/>
          </a:xfrm>
        </p:spPr>
        <p:txBody>
          <a:bodyPr>
            <a:normAutofit fontScale="77500" lnSpcReduction="20000"/>
          </a:bodyPr>
          <a:lstStyle/>
          <a:p>
            <a:pPr indent="0">
              <a:buNone/>
            </a:pPr>
            <a:r>
              <a:rPr lang="pl-PL" dirty="0" smtClean="0"/>
              <a:t>Szkoła podstawowa nr 4</a:t>
            </a:r>
            <a:r>
              <a:rPr lang="pl-PL" dirty="0"/>
              <a:t> </a:t>
            </a:r>
            <a:r>
              <a:rPr lang="pl-PL" dirty="0" smtClean="0"/>
              <a:t>powstała </a:t>
            </a:r>
            <a:r>
              <a:rPr lang="pl-PL" dirty="0"/>
              <a:t>ze składek żołnierzy i pracowników cywilnych Pomorskiego Okręgu Wojskowego jako Pomnik Tysiąclecia. Ówczesny dowódca POW gen. dyw. Zygmunt Huszcza został przewodniczącym Społecznego Komitetu Budowy Szkoły. Budowę rozpoczęto 15 maja 1959 roku. Po wmurowaniu aktu erekcyjnego prace przybrały zawrotne tempo i 14 miesięcy później w lipcu 1960 roku obiekt w stanie surowym był już gotowy.  27 sierpnia kurator Alfons </a:t>
            </a:r>
            <a:r>
              <a:rPr lang="pl-PL" dirty="0" err="1"/>
              <a:t>Prondziński</a:t>
            </a:r>
            <a:r>
              <a:rPr lang="pl-PL" dirty="0"/>
              <a:t> nadał szkole imię BOHATERÓW I ARMII WOJSKA </a:t>
            </a:r>
            <a:r>
              <a:rPr lang="pl-PL" dirty="0" smtClean="0"/>
              <a:t>POLSKIEGO.</a:t>
            </a:r>
            <a:endParaRPr lang="pl-PL" dirty="0"/>
          </a:p>
        </p:txBody>
      </p:sp>
      <p:pic>
        <p:nvPicPr>
          <p:cNvPr id="1026" name="Picture 2" descr="https://www.sp4.kolobrzeg.pl/images/djmediatools/210-historia-sp4/1__1960bi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2852936"/>
            <a:ext cx="2880320" cy="213143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360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www.sp4.kolobrzeg.pl/images/djmediatools/210-historia-sp4/2_nadanie_imien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268760"/>
            <a:ext cx="4409451" cy="42428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359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31640" y="1484784"/>
            <a:ext cx="6400800" cy="685800"/>
          </a:xfrm>
        </p:spPr>
        <p:txBody>
          <a:bodyPr>
            <a:normAutofit fontScale="90000"/>
          </a:bodyPr>
          <a:lstStyle/>
          <a:p>
            <a:r>
              <a:rPr lang="pl-PL" dirty="0" smtClean="0"/>
              <a:t>Pierwszy rok szkolny w sp</a:t>
            </a:r>
            <a:r>
              <a:rPr lang="pl-PL" dirty="0"/>
              <a:t>4</a:t>
            </a:r>
          </a:p>
        </p:txBody>
      </p:sp>
      <p:sp>
        <p:nvSpPr>
          <p:cNvPr id="3" name="Symbol zastępczy zawartości 2"/>
          <p:cNvSpPr>
            <a:spLocks noGrp="1"/>
          </p:cNvSpPr>
          <p:nvPr>
            <p:ph idx="1"/>
          </p:nvPr>
        </p:nvSpPr>
        <p:spPr>
          <a:xfrm>
            <a:off x="899592" y="2276872"/>
            <a:ext cx="2520280" cy="3312368"/>
          </a:xfrm>
        </p:spPr>
        <p:txBody>
          <a:bodyPr>
            <a:normAutofit fontScale="85000" lnSpcReduction="10000"/>
          </a:bodyPr>
          <a:lstStyle/>
          <a:p>
            <a:pPr indent="0">
              <a:buNone/>
            </a:pPr>
            <a:r>
              <a:rPr lang="pl-PL" dirty="0" smtClean="0"/>
              <a:t>1. Września 1960r</a:t>
            </a:r>
            <a:r>
              <a:rPr lang="pl-PL" dirty="0"/>
              <a:t>. w obecności ministra Wacława </a:t>
            </a:r>
            <a:r>
              <a:rPr lang="pl-PL" dirty="0" err="1" smtClean="0"/>
              <a:t>Tułodzieckiego</a:t>
            </a:r>
            <a:r>
              <a:rPr lang="pl-PL" dirty="0" smtClean="0"/>
              <a:t> rozpoczął się pierwszy rok szkolny. </a:t>
            </a:r>
            <a:r>
              <a:rPr lang="pl-PL" dirty="0"/>
              <a:t>W</a:t>
            </a:r>
            <a:r>
              <a:rPr lang="pl-PL" dirty="0" smtClean="0"/>
              <a:t>ładze </a:t>
            </a:r>
            <a:r>
              <a:rPr lang="pl-PL" dirty="0"/>
              <a:t>wojskowe przekazały młodzieży i społeczeństwu kołobrzeskiemu nie tylko piękną, ale i dobrze wyposażoną w pomoce naukowe i sprzęt szkołę. </a:t>
            </a:r>
          </a:p>
        </p:txBody>
      </p:sp>
      <p:pic>
        <p:nvPicPr>
          <p:cNvPr id="2052" name="Picture 4" descr="https://www.sp4.kolobrzeg.pl/images/djmediatools/211-inauguracja-1960-61/8a_lekcja1960x.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2355826"/>
            <a:ext cx="3528392" cy="21287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4" name="Picture 6" descr="https://www.sp4.kolobrzeg.pl/images/djmediatools/211-inauguracja-1960-61/7_rozpoczecie_19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0092" y="4221088"/>
            <a:ext cx="3325730" cy="21506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Prostokąt 3"/>
          <p:cNvSpPr/>
          <p:nvPr/>
        </p:nvSpPr>
        <p:spPr>
          <a:xfrm>
            <a:off x="3131840" y="4714386"/>
            <a:ext cx="1944216" cy="830997"/>
          </a:xfrm>
          <a:prstGeom prst="rect">
            <a:avLst/>
          </a:prstGeom>
        </p:spPr>
        <p:txBody>
          <a:bodyPr wrap="square">
            <a:spAutoFit/>
          </a:bodyPr>
          <a:lstStyle/>
          <a:p>
            <a:pPr indent="0">
              <a:buNone/>
            </a:pPr>
            <a:r>
              <a:rPr lang="pl-PL" sz="1600" dirty="0" smtClean="0"/>
              <a:t> 11 października 1983 roku szkoła otrzymała sztandar.</a:t>
            </a:r>
            <a:endParaRPr lang="pl-PL" sz="1600" dirty="0"/>
          </a:p>
        </p:txBody>
      </p:sp>
    </p:spTree>
    <p:extLst>
      <p:ext uri="{BB962C8B-B14F-4D97-AF65-F5344CB8AC3E}">
        <p14:creationId xmlns:p14="http://schemas.microsoft.com/office/powerpoint/2010/main" val="3605688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907704" y="5041886"/>
            <a:ext cx="5256584" cy="576064"/>
          </a:xfrm>
        </p:spPr>
        <p:txBody>
          <a:bodyPr>
            <a:noAutofit/>
          </a:bodyPr>
          <a:lstStyle/>
          <a:p>
            <a:pPr indent="0" algn="ctr">
              <a:buNone/>
            </a:pPr>
            <a:r>
              <a:rPr lang="pl-PL" sz="1600" dirty="0" smtClean="0"/>
              <a:t>Wacław </a:t>
            </a:r>
            <a:r>
              <a:rPr lang="pl-PL" sz="1600" dirty="0" err="1" smtClean="0"/>
              <a:t>Tułodziecki</a:t>
            </a:r>
            <a:r>
              <a:rPr lang="pl-PL" sz="1600" dirty="0" smtClean="0"/>
              <a:t> przecinający wstęgę, oficjalnie otwierając szkołę</a:t>
            </a:r>
            <a:endParaRPr lang="pl-PL" sz="1600" dirty="0"/>
          </a:p>
        </p:txBody>
      </p:sp>
      <p:pic>
        <p:nvPicPr>
          <p:cNvPr id="4" name="Picture 2" descr="https://www.sp4.kolobrzeg.pl/images/djmediatools/211-inauguracja-1960-61/4_inauguracja_1960_19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229076"/>
            <a:ext cx="5256584" cy="38314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50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43608" y="1124744"/>
            <a:ext cx="7056784" cy="1200329"/>
          </a:xfrm>
          <a:prstGeom prst="rect">
            <a:avLst/>
          </a:prstGeom>
        </p:spPr>
        <p:txBody>
          <a:bodyPr wrap="square">
            <a:spAutoFit/>
          </a:bodyPr>
          <a:lstStyle/>
          <a:p>
            <a:r>
              <a:rPr lang="pl-PL" dirty="0"/>
              <a:t>Na przestrzeni czterdziestu lat szkołą kierowało siedmiu pedagogów: </a:t>
            </a:r>
            <a:r>
              <a:rPr lang="pl-PL" dirty="0" smtClean="0"/>
              <a:t>pan </a:t>
            </a:r>
            <a:r>
              <a:rPr lang="pl-PL" dirty="0"/>
              <a:t>Konstanty Jurkowski, po nim pan Bogdan </a:t>
            </a:r>
            <a:r>
              <a:rPr lang="pl-PL" dirty="0" err="1"/>
              <a:t>Marcińczak</a:t>
            </a:r>
            <a:r>
              <a:rPr lang="pl-PL" dirty="0"/>
              <a:t>, pani Stefania Janczewska, pan Antoni </a:t>
            </a:r>
            <a:r>
              <a:rPr lang="pl-PL" dirty="0" err="1"/>
              <a:t>Pryszmont</a:t>
            </a:r>
            <a:r>
              <a:rPr lang="pl-PL" dirty="0"/>
              <a:t>, pani Irena Kowalczyk, pani Marianna Szczepańska, </a:t>
            </a:r>
            <a:r>
              <a:rPr lang="pl-PL" dirty="0" smtClean="0"/>
              <a:t>pani </a:t>
            </a:r>
            <a:r>
              <a:rPr lang="pl-PL" dirty="0"/>
              <a:t>Teresa Jurkiewicz.</a:t>
            </a:r>
          </a:p>
        </p:txBody>
      </p:sp>
      <p:pic>
        <p:nvPicPr>
          <p:cNvPr id="5122" name="Picture 2" descr="https://www.sp4.kolobrzeg.pl/images/djmediatools/212-dyrektorzy-sp4/5_i_kierowni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757" y="2420888"/>
            <a:ext cx="1432632" cy="166370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www.sp4.kolobrzeg.pl/images/djmediatools/212-dyrektorzy-sp4/11_marcinczak_bogda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5816" y="2442730"/>
            <a:ext cx="1314264" cy="167540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s://www.sp4.kolobrzeg.pl/images/djmediatools/212-dyrektorzy-sp4/12janczewsk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2420888"/>
            <a:ext cx="1267724" cy="167540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www.sp4.kolobrzeg.pl/images/djmediatools/212-dyrektorzy-sp4/1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18830" y="2412840"/>
            <a:ext cx="1177531" cy="1663701"/>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s://www.sp4.kolobrzeg.pl/images/djmediatools/212-dyrektorzy-sp4/4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60780" y="4293096"/>
            <a:ext cx="1512168" cy="2007303"/>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s://www.sp4.kolobrzeg.pl/images/djmediatools/212-dyrektorzy-sp4/50_kol_b_dyr.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51130" y="4335058"/>
            <a:ext cx="1490485" cy="1935695"/>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s://www.sp4.kolobrzeg.pl/images/djmediatools/212-dyrektorzy-sp4/58_kolor_dyr.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80112" y="4280783"/>
            <a:ext cx="1450467" cy="1989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795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43608" y="1412776"/>
            <a:ext cx="6984776" cy="685800"/>
          </a:xfrm>
        </p:spPr>
        <p:txBody>
          <a:bodyPr>
            <a:noAutofit/>
          </a:bodyPr>
          <a:lstStyle/>
          <a:p>
            <a:r>
              <a:rPr lang="pl-PL" sz="2000" dirty="0" smtClean="0"/>
              <a:t>Od 2007 dyrektorem jest pani </a:t>
            </a:r>
            <a:r>
              <a:rPr lang="pl-PL" sz="2000" dirty="0"/>
              <a:t> Jolanta </a:t>
            </a:r>
            <a:r>
              <a:rPr lang="pl-PL" sz="2000" dirty="0" err="1" smtClean="0"/>
              <a:t>Wasila</a:t>
            </a:r>
            <a:endParaRPr lang="pl-PL" sz="2000" dirty="0"/>
          </a:p>
        </p:txBody>
      </p:sp>
      <p:pic>
        <p:nvPicPr>
          <p:cNvPr id="4" name="Picture 16" descr="https://www.sp4.kolobrzeg.pl/images/uzytki/j_wasil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7864" y="2420888"/>
            <a:ext cx="2376264" cy="30416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4047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Sukcesy czwórki</a:t>
            </a:r>
            <a:endParaRPr lang="pl-PL" dirty="0"/>
          </a:p>
        </p:txBody>
      </p:sp>
      <p:sp>
        <p:nvSpPr>
          <p:cNvPr id="3" name="Symbol zastępczy zawartości 2"/>
          <p:cNvSpPr>
            <a:spLocks noGrp="1"/>
          </p:cNvSpPr>
          <p:nvPr>
            <p:ph idx="1"/>
          </p:nvPr>
        </p:nvSpPr>
        <p:spPr>
          <a:xfrm>
            <a:off x="971600" y="2348880"/>
            <a:ext cx="7200800" cy="3312368"/>
          </a:xfrm>
        </p:spPr>
        <p:txBody>
          <a:bodyPr>
            <a:noAutofit/>
          </a:bodyPr>
          <a:lstStyle/>
          <a:p>
            <a:pPr indent="0">
              <a:buNone/>
            </a:pPr>
            <a:r>
              <a:rPr lang="pl-PL" sz="1250" dirty="0"/>
              <a:t>Edukacją dzieci i młodzieży zajmowało się 221 nauczycieli, </a:t>
            </a:r>
            <a:r>
              <a:rPr lang="pl-PL" sz="1250" dirty="0" smtClean="0"/>
              <a:t>a w ciągu czterdziestu lat (od 1960 do 2000) </a:t>
            </a:r>
            <a:r>
              <a:rPr lang="pl-PL" sz="1250" dirty="0"/>
              <a:t>mury szkoły opuściło ponad 4570 absolwentów. 72 spośród nich zdobyło laury olimpijskie, startując w konkursach przedmiotowych. Dzięki tym uzdolnionym uczniom "CZWÓRKA" wielokrotnie znajdowała się w czołówce najlepszych szkół w województwie: I miejsce w latach 1974/75, 1989/90 oraz 1992/93. Najliczniejszą grupę olimpijczyków przygotowała pani Maria </a:t>
            </a:r>
            <a:r>
              <a:rPr lang="pl-PL" sz="1250" dirty="0" err="1"/>
              <a:t>Bołbot</a:t>
            </a:r>
            <a:r>
              <a:rPr lang="pl-PL" sz="1250" dirty="0"/>
              <a:t>: 32 laureatów Wojewódzkiego Konkursu Fizyki</a:t>
            </a:r>
            <a:r>
              <a:rPr lang="pl-PL" sz="1250" dirty="0" smtClean="0"/>
              <a:t>.</a:t>
            </a:r>
          </a:p>
          <a:p>
            <a:pPr indent="0">
              <a:buNone/>
            </a:pPr>
            <a:r>
              <a:rPr lang="pl-PL" sz="1250" dirty="0"/>
              <a:t>W</a:t>
            </a:r>
            <a:r>
              <a:rPr lang="pl-PL" sz="1250" dirty="0" smtClean="0"/>
              <a:t>e </a:t>
            </a:r>
            <a:r>
              <a:rPr lang="pl-PL" sz="1250" dirty="0"/>
              <a:t>wrześniu 1960 roku Maria </a:t>
            </a:r>
            <a:r>
              <a:rPr lang="pl-PL" sz="1250" dirty="0" smtClean="0"/>
              <a:t>Kulikow założyła </a:t>
            </a:r>
            <a:r>
              <a:rPr lang="pl-PL" sz="1250" dirty="0"/>
              <a:t>stuosobowy chór, zespół mandolinistów, akordeonistów, a nawet skrzypków</a:t>
            </a:r>
            <a:r>
              <a:rPr lang="pl-PL" sz="1250" dirty="0" smtClean="0"/>
              <a:t>.</a:t>
            </a:r>
          </a:p>
          <a:p>
            <a:pPr indent="0">
              <a:buNone/>
            </a:pPr>
            <a:r>
              <a:rPr lang="pl-PL" sz="1250" dirty="0"/>
              <a:t>Na przestrzeni minionych lat wielokrotnie szkoła była wizytowana i zawsze otrzymywała wysokie oceny za całokształt pracy dydaktyczno-wychowawczej. Taką też ocenę wystawiono "CZWÓRCE" podczas kompleksowej wizytacji w roku szkolnym 1992/93, kiedy to podkreślono wzorowe przygotowanie nauczycieli, wyróżniającą estetykę i porządek.</a:t>
            </a:r>
          </a:p>
        </p:txBody>
      </p:sp>
    </p:spTree>
    <p:extLst>
      <p:ext uri="{BB962C8B-B14F-4D97-AF65-F5344CB8AC3E}">
        <p14:creationId xmlns:p14="http://schemas.microsoft.com/office/powerpoint/2010/main" val="35861073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normAutofit fontScale="85000" lnSpcReduction="10000"/>
          </a:bodyPr>
          <a:lstStyle/>
          <a:p>
            <a:pPr indent="0">
              <a:buNone/>
            </a:pPr>
            <a:r>
              <a:rPr lang="pl-PL" dirty="0"/>
              <a:t>Talenty plastyczne przez prawie ćwierć wieku rozwijała pani Wanda Irena Koźmińska, nauczyciel i znany artysta plastyk. 11 uczniów zdobyło nagrody w konkursach międzynarodowych, 65 zostało laureatami konkursów ogólnopolskich, 75 wojewódzkich i 82 rejonowych. Prace uczniów pani Koźmińskiej prezentowane były w Telewizji Polskiej w 1975 roku, na wystawach w Finlandii, w Indiach, Francji, Rosji, Czechach. W 1986 roku 200 prac naszych uczniów wyeksponowano w kołobrzeskim "Empiku". Udział w Międzynarodowym Konkursie </a:t>
            </a:r>
            <a:r>
              <a:rPr lang="pl-PL" dirty="0" err="1"/>
              <a:t>Unicef</a:t>
            </a:r>
            <a:r>
              <a:rPr lang="pl-PL" dirty="0"/>
              <a:t> "ONZ dla pokoju" przyniósł 6 nagród i </a:t>
            </a:r>
            <a:r>
              <a:rPr lang="pl-PL" dirty="0" err="1"/>
              <a:t>I</a:t>
            </a:r>
            <a:r>
              <a:rPr lang="pl-PL" dirty="0"/>
              <a:t> miejsce w Polsce.</a:t>
            </a:r>
          </a:p>
        </p:txBody>
      </p:sp>
    </p:spTree>
    <p:extLst>
      <p:ext uri="{BB962C8B-B14F-4D97-AF65-F5344CB8AC3E}">
        <p14:creationId xmlns:p14="http://schemas.microsoft.com/office/powerpoint/2010/main" val="15434173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kskluzywny">
  <a:themeElements>
    <a:clrScheme name="Ekskluzywny">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Czarny krawat">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kskluzywny">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154</TotalTime>
  <Words>460</Words>
  <Application>Microsoft Office PowerPoint</Application>
  <PresentationFormat>Pokaz na ekranie (4:3)</PresentationFormat>
  <Paragraphs>32</Paragraphs>
  <Slides>15</Slides>
  <Notes>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15</vt:i4>
      </vt:variant>
    </vt:vector>
  </HeadingPairs>
  <TitlesOfParts>
    <vt:vector size="19" baseType="lpstr">
      <vt:lpstr>Arial</vt:lpstr>
      <vt:lpstr>Garamond</vt:lpstr>
      <vt:lpstr>Wingdings</vt:lpstr>
      <vt:lpstr>Ekskluzywny</vt:lpstr>
      <vt:lpstr>60 lat szkoły podstawowej nr4</vt:lpstr>
      <vt:lpstr>HISTORIA SZKOŁY</vt:lpstr>
      <vt:lpstr>Prezentacja programu PowerPoint</vt:lpstr>
      <vt:lpstr>Pierwszy rok szkolny w sp4</vt:lpstr>
      <vt:lpstr>Prezentacja programu PowerPoint</vt:lpstr>
      <vt:lpstr>Prezentacja programu PowerPoint</vt:lpstr>
      <vt:lpstr>Od 2007 dyrektorem jest pani  Jolanta Wasila</vt:lpstr>
      <vt:lpstr>Sukcesy czwórki</vt:lpstr>
      <vt:lpstr>Prezentacja programu PowerPoint</vt:lpstr>
      <vt:lpstr>Prezentacja programu PowerPoint</vt:lpstr>
      <vt:lpstr>Szkoła obecnie</vt:lpstr>
      <vt:lpstr>Tirlitonki</vt:lpstr>
      <vt:lpstr>Festyny</vt:lpstr>
      <vt:lpstr>Dokonania uczniów</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Tomek</dc:creator>
  <cp:lastModifiedBy>Uczen01</cp:lastModifiedBy>
  <cp:revision>13</cp:revision>
  <dcterms:created xsi:type="dcterms:W3CDTF">2020-12-05T11:06:03Z</dcterms:created>
  <dcterms:modified xsi:type="dcterms:W3CDTF">2020-12-09T10:27:25Z</dcterms:modified>
</cp:coreProperties>
</file>