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94" r:id="rId5"/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CA2316-20F9-4C52-9F46-B2308B0C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  <a:r>
              <a:rPr lang="pl-P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2018-1-PL01-KA229-050699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/>
              <a:t>          SCIENCE OLYMPICS   </a:t>
            </a:r>
            <a:endParaRPr lang="en-GB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5101FF8-A10A-4566-8BF7-5E99E3435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331" y="609600"/>
            <a:ext cx="2819400" cy="70485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EA07335-624A-4E8F-B45F-E3A6F4B58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67" y="1825625"/>
            <a:ext cx="4557866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392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F039B0-F50A-49E4-9767-1FD9F71687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Mr</a:t>
            </a:r>
            <a:r>
              <a:rPr lang="pl-PL" dirty="0"/>
              <a:t> Bean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growing</a:t>
            </a:r>
            <a:r>
              <a:rPr lang="pl-PL" dirty="0"/>
              <a:t>  </a:t>
            </a:r>
            <a:endParaRPr lang="en-GB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43DAFE3-A60A-4C60-BD17-A3824E6A9A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Experiment of </a:t>
            </a:r>
            <a:r>
              <a:rPr lang="pl-PL" dirty="0" err="1"/>
              <a:t>growing</a:t>
            </a:r>
            <a:r>
              <a:rPr lang="pl-PL" dirty="0"/>
              <a:t> plant and </a:t>
            </a:r>
            <a:r>
              <a:rPr lang="pl-PL" dirty="0" err="1"/>
              <a:t>observing</a:t>
            </a:r>
            <a:r>
              <a:rPr lang="pl-PL" dirty="0"/>
              <a:t> the </a:t>
            </a:r>
            <a:r>
              <a:rPr lang="pl-PL" dirty="0" err="1"/>
              <a:t>roots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687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B46804-1258-4886-9933-6FCADAFF0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Why</a:t>
            </a:r>
            <a:r>
              <a:rPr lang="pl-PL" dirty="0"/>
              <a:t> do we do the </a:t>
            </a:r>
            <a:r>
              <a:rPr lang="pl-PL" dirty="0" err="1"/>
              <a:t>experiment</a:t>
            </a:r>
            <a:r>
              <a:rPr lang="pl-PL" dirty="0"/>
              <a:t>? </a:t>
            </a:r>
            <a:br>
              <a:rPr lang="pl-PL" dirty="0"/>
            </a:b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43EABE-DF82-438F-9C0B-2CA287C66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To </a:t>
            </a:r>
            <a:r>
              <a:rPr lang="pl-PL" sz="2400" dirty="0" err="1"/>
              <a:t>check</a:t>
            </a:r>
            <a:r>
              <a:rPr lang="pl-PL" sz="2400" dirty="0"/>
              <a:t> </a:t>
            </a:r>
            <a:r>
              <a:rPr lang="pl-PL" sz="2400" dirty="0" err="1"/>
              <a:t>how</a:t>
            </a:r>
            <a:r>
              <a:rPr lang="pl-PL" sz="2400" dirty="0"/>
              <a:t> the </a:t>
            </a:r>
            <a:r>
              <a:rPr lang="pl-PL" sz="2400" dirty="0" err="1"/>
              <a:t>seed</a:t>
            </a:r>
            <a:r>
              <a:rPr lang="pl-PL" sz="2400" dirty="0"/>
              <a:t> </a:t>
            </a:r>
            <a:r>
              <a:rPr lang="pl-PL" sz="2400" dirty="0" err="1"/>
              <a:t>behaves</a:t>
            </a:r>
            <a:r>
              <a:rPr lang="pl-PL" sz="2400" dirty="0"/>
              <a:t> </a:t>
            </a:r>
            <a:r>
              <a:rPr lang="pl-PL" sz="2400" dirty="0" err="1"/>
              <a:t>when</a:t>
            </a:r>
            <a:r>
              <a:rPr lang="pl-PL" sz="2400" dirty="0"/>
              <a:t> </a:t>
            </a:r>
            <a:r>
              <a:rPr lang="pl-PL" sz="2400" dirty="0" err="1"/>
              <a:t>given</a:t>
            </a:r>
            <a:r>
              <a:rPr lang="pl-PL" sz="2400" dirty="0"/>
              <a:t> </a:t>
            </a:r>
            <a:r>
              <a:rPr lang="pl-PL" sz="2400" dirty="0" err="1"/>
              <a:t>water</a:t>
            </a:r>
            <a:r>
              <a:rPr lang="pl-PL" sz="2400" dirty="0"/>
              <a:t> and </a:t>
            </a:r>
            <a:r>
              <a:rPr lang="pl-PL" sz="2400" dirty="0" err="1"/>
              <a:t>light</a:t>
            </a:r>
            <a:endParaRPr lang="pl-PL" sz="2400" dirty="0"/>
          </a:p>
          <a:p>
            <a:r>
              <a:rPr lang="pl-PL" sz="2400" dirty="0"/>
              <a:t>To </a:t>
            </a:r>
            <a:r>
              <a:rPr lang="pl-PL" sz="2400" dirty="0" err="1"/>
              <a:t>observe</a:t>
            </a:r>
            <a:r>
              <a:rPr lang="pl-PL" sz="2400" dirty="0"/>
              <a:t> </a:t>
            </a:r>
            <a:r>
              <a:rPr lang="pl-PL" sz="2400" dirty="0" err="1"/>
              <a:t>how</a:t>
            </a:r>
            <a:r>
              <a:rPr lang="pl-PL" sz="2400" dirty="0"/>
              <a:t> fast the plant </a:t>
            </a:r>
            <a:r>
              <a:rPr lang="pl-PL" sz="2400" dirty="0" err="1"/>
              <a:t>grows</a:t>
            </a:r>
            <a:endParaRPr lang="pl-PL" sz="2400" dirty="0"/>
          </a:p>
          <a:p>
            <a:r>
              <a:rPr lang="pl-PL" sz="2400" dirty="0"/>
              <a:t>To </a:t>
            </a:r>
            <a:r>
              <a:rPr lang="pl-PL" sz="2400" dirty="0" err="1"/>
              <a:t>learn</a:t>
            </a:r>
            <a:r>
              <a:rPr lang="pl-PL" sz="2400" dirty="0"/>
              <a:t> </a:t>
            </a:r>
            <a:r>
              <a:rPr lang="pl-PL" sz="2400" dirty="0" err="1"/>
              <a:t>how</a:t>
            </a:r>
            <a:r>
              <a:rPr lang="pl-PL" sz="2400" dirty="0"/>
              <a:t> to </a:t>
            </a:r>
            <a:r>
              <a:rPr lang="pl-PL" sz="2400" dirty="0" err="1"/>
              <a:t>describe</a:t>
            </a:r>
            <a:r>
              <a:rPr lang="pl-PL" sz="2400" dirty="0"/>
              <a:t> a </a:t>
            </a:r>
            <a:r>
              <a:rPr lang="pl-PL" sz="2400" dirty="0" err="1"/>
              <a:t>scientific</a:t>
            </a:r>
            <a:r>
              <a:rPr lang="pl-PL" sz="2400" dirty="0"/>
              <a:t> </a:t>
            </a:r>
            <a:r>
              <a:rPr lang="pl-PL" sz="2400" dirty="0" err="1"/>
              <a:t>experiment</a:t>
            </a:r>
            <a:r>
              <a:rPr lang="pl-PL" sz="2400" dirty="0"/>
              <a:t> and </a:t>
            </a:r>
            <a:r>
              <a:rPr lang="pl-PL" sz="2400" dirty="0" err="1"/>
              <a:t>draw</a:t>
            </a:r>
            <a:r>
              <a:rPr lang="pl-PL" sz="2400" dirty="0"/>
              <a:t> </a:t>
            </a:r>
            <a:r>
              <a:rPr lang="pl-PL" sz="2400" dirty="0" err="1"/>
              <a:t>conlusions</a:t>
            </a:r>
            <a:endParaRPr lang="pl-PL" sz="2400" dirty="0"/>
          </a:p>
          <a:p>
            <a:r>
              <a:rPr lang="pl-PL" sz="2400" dirty="0"/>
              <a:t>To </a:t>
            </a:r>
            <a:r>
              <a:rPr lang="pl-PL" sz="2400" dirty="0" err="1"/>
              <a:t>check</a:t>
            </a:r>
            <a:r>
              <a:rPr lang="pl-PL" sz="2400" dirty="0"/>
              <a:t> the </a:t>
            </a:r>
            <a:r>
              <a:rPr lang="pl-PL" sz="2400" dirty="0" err="1"/>
              <a:t>ration</a:t>
            </a:r>
            <a:r>
              <a:rPr lang="pl-PL" sz="2400" dirty="0"/>
              <a:t> of plant and </a:t>
            </a:r>
            <a:r>
              <a:rPr lang="pl-PL" sz="2400" dirty="0" err="1"/>
              <a:t>roots</a:t>
            </a:r>
            <a:r>
              <a:rPr lang="pl-PL" sz="2400" dirty="0"/>
              <a:t> </a:t>
            </a:r>
            <a:r>
              <a:rPr lang="pl-PL" sz="2400" dirty="0" err="1"/>
              <a:t>size</a:t>
            </a:r>
            <a:r>
              <a:rPr lang="pl-PL" sz="2400" dirty="0"/>
              <a:t> </a:t>
            </a:r>
          </a:p>
          <a:p>
            <a:r>
              <a:rPr lang="pl-PL" sz="2400" dirty="0"/>
              <a:t>To </a:t>
            </a:r>
            <a:r>
              <a:rPr lang="pl-PL" sz="2400" dirty="0" err="1"/>
              <a:t>check</a:t>
            </a:r>
            <a:r>
              <a:rPr lang="pl-PL" sz="2400" dirty="0"/>
              <a:t> the </a:t>
            </a:r>
            <a:r>
              <a:rPr lang="pl-PL" sz="2400" dirty="0" err="1"/>
              <a:t>importance</a:t>
            </a:r>
            <a:r>
              <a:rPr lang="pl-PL" sz="2400" dirty="0"/>
              <a:t> of </a:t>
            </a:r>
            <a:r>
              <a:rPr lang="pl-PL" sz="2400" dirty="0" err="1"/>
              <a:t>light</a:t>
            </a:r>
            <a:endParaRPr lang="en-GB" sz="2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EF49A98-14B4-4106-9A7C-714FAF451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002" y="326795"/>
            <a:ext cx="2579536" cy="366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34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1F9495-3387-4D24-B14B-65F9B05F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664" y="156238"/>
            <a:ext cx="8596668" cy="1320800"/>
          </a:xfrm>
        </p:spPr>
        <p:txBody>
          <a:bodyPr/>
          <a:lstStyle/>
          <a:p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need</a:t>
            </a:r>
            <a:r>
              <a:rPr lang="pl-PL" dirty="0"/>
              <a:t> 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6BF15A-526E-44E5-995E-C985BDB8D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Two</a:t>
            </a:r>
            <a:r>
              <a:rPr lang="pl-PL" dirty="0"/>
              <a:t> </a:t>
            </a:r>
            <a:r>
              <a:rPr lang="pl-PL" dirty="0" err="1"/>
              <a:t>jars</a:t>
            </a:r>
            <a:r>
              <a:rPr lang="pl-PL" dirty="0"/>
              <a:t> of </a:t>
            </a:r>
            <a:r>
              <a:rPr lang="pl-PL" dirty="0" err="1"/>
              <a:t>water</a:t>
            </a:r>
            <a:endParaRPr lang="pl-PL" dirty="0"/>
          </a:p>
          <a:p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loose</a:t>
            </a:r>
            <a:r>
              <a:rPr lang="pl-PL" dirty="0"/>
              <a:t> </a:t>
            </a:r>
            <a:r>
              <a:rPr lang="pl-PL" dirty="0" err="1"/>
              <a:t>material</a:t>
            </a:r>
            <a:r>
              <a:rPr lang="pl-PL" dirty="0"/>
              <a:t> </a:t>
            </a:r>
            <a:r>
              <a:rPr lang="pl-PL" dirty="0" err="1"/>
              <a:t>like</a:t>
            </a:r>
            <a:r>
              <a:rPr lang="pl-PL" dirty="0"/>
              <a:t> </a:t>
            </a:r>
            <a:r>
              <a:rPr lang="pl-PL" dirty="0" err="1"/>
              <a:t>bandage</a:t>
            </a:r>
            <a:r>
              <a:rPr lang="pl-PL" dirty="0"/>
              <a:t> and </a:t>
            </a:r>
            <a:r>
              <a:rPr lang="pl-PL" dirty="0" err="1"/>
              <a:t>two</a:t>
            </a:r>
            <a:r>
              <a:rPr lang="pl-PL" dirty="0"/>
              <a:t> </a:t>
            </a:r>
            <a:r>
              <a:rPr lang="pl-PL" dirty="0" err="1"/>
              <a:t>rubber</a:t>
            </a:r>
            <a:r>
              <a:rPr lang="pl-PL" dirty="0"/>
              <a:t> </a:t>
            </a:r>
            <a:r>
              <a:rPr lang="pl-PL" dirty="0" err="1"/>
              <a:t>bands</a:t>
            </a:r>
            <a:endParaRPr lang="pl-PL" dirty="0"/>
          </a:p>
          <a:p>
            <a:r>
              <a:rPr lang="pl-PL" dirty="0" err="1"/>
              <a:t>Some</a:t>
            </a:r>
            <a:r>
              <a:rPr lang="pl-PL" dirty="0"/>
              <a:t> bean </a:t>
            </a:r>
            <a:r>
              <a:rPr lang="pl-PL" dirty="0" err="1"/>
              <a:t>seeds</a:t>
            </a:r>
            <a:endParaRPr lang="pl-PL" dirty="0"/>
          </a:p>
          <a:p>
            <a:r>
              <a:rPr lang="pl-PL" dirty="0"/>
              <a:t>A </a:t>
            </a:r>
            <a:r>
              <a:rPr lang="pl-PL" dirty="0" err="1"/>
              <a:t>large</a:t>
            </a:r>
            <a:r>
              <a:rPr lang="pl-PL" dirty="0"/>
              <a:t> piece of </a:t>
            </a:r>
            <a:r>
              <a:rPr lang="pl-PL" dirty="0" err="1"/>
              <a:t>dark</a:t>
            </a:r>
            <a:r>
              <a:rPr lang="pl-PL" dirty="0"/>
              <a:t>, </a:t>
            </a:r>
            <a:r>
              <a:rPr lang="pl-PL" dirty="0" err="1"/>
              <a:t>thick</a:t>
            </a:r>
            <a:r>
              <a:rPr lang="pl-PL" dirty="0"/>
              <a:t> </a:t>
            </a:r>
            <a:r>
              <a:rPr lang="pl-PL" dirty="0" err="1"/>
              <a:t>paper</a:t>
            </a:r>
            <a:r>
              <a:rPr lang="pl-PL" dirty="0"/>
              <a:t> </a:t>
            </a:r>
          </a:p>
          <a:p>
            <a:r>
              <a:rPr lang="pl-PL" dirty="0" err="1"/>
              <a:t>Make</a:t>
            </a:r>
            <a:r>
              <a:rPr lang="pl-PL" dirty="0"/>
              <a:t> </a:t>
            </a:r>
            <a:r>
              <a:rPr lang="pl-PL" dirty="0" err="1"/>
              <a:t>sure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dirty="0" err="1"/>
              <a:t>two</a:t>
            </a:r>
            <a:r>
              <a:rPr lang="pl-PL" dirty="0"/>
              <a:t> </a:t>
            </a:r>
            <a:r>
              <a:rPr lang="pl-PL" dirty="0" err="1"/>
              <a:t>sets</a:t>
            </a:r>
            <a:r>
              <a:rPr lang="pl-PL" dirty="0"/>
              <a:t> for the </a:t>
            </a:r>
            <a:r>
              <a:rPr lang="pl-PL" dirty="0" err="1"/>
              <a:t>experiment</a:t>
            </a:r>
            <a:r>
              <a:rPr lang="pl-PL" dirty="0"/>
              <a:t> ! </a:t>
            </a:r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28C5C27-EFC5-46B5-8C48-9582BCF5D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98" y="568172"/>
            <a:ext cx="3124940" cy="234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02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01AC4D-4749-4738-AEF9-B8AAA427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Stage</a:t>
            </a:r>
            <a:r>
              <a:rPr lang="pl-PL" dirty="0"/>
              <a:t> 1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1BA3AC-2B76-4A35-9BA1-F16D2DAC38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err="1"/>
              <a:t>Pour</a:t>
            </a:r>
            <a:r>
              <a:rPr lang="pl-PL" dirty="0"/>
              <a:t> </a:t>
            </a:r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cold</a:t>
            </a:r>
            <a:r>
              <a:rPr lang="pl-PL" dirty="0"/>
              <a:t> </a:t>
            </a:r>
            <a:r>
              <a:rPr lang="pl-PL" dirty="0" err="1"/>
              <a:t>water</a:t>
            </a:r>
            <a:r>
              <a:rPr lang="pl-PL" dirty="0"/>
              <a:t> to </a:t>
            </a:r>
            <a:r>
              <a:rPr lang="pl-PL" dirty="0" err="1"/>
              <a:t>both</a:t>
            </a:r>
            <a:r>
              <a:rPr lang="pl-PL" dirty="0"/>
              <a:t> </a:t>
            </a:r>
            <a:r>
              <a:rPr lang="pl-PL" dirty="0" err="1"/>
              <a:t>jars</a:t>
            </a:r>
            <a:endParaRPr lang="pl-PL" dirty="0"/>
          </a:p>
          <a:p>
            <a:r>
              <a:rPr lang="pl-PL" dirty="0" err="1"/>
              <a:t>Cut</a:t>
            </a:r>
            <a:r>
              <a:rPr lang="pl-PL" dirty="0"/>
              <a:t> out </a:t>
            </a:r>
            <a:r>
              <a:rPr lang="pl-PL" dirty="0" err="1"/>
              <a:t>two</a:t>
            </a:r>
            <a:r>
              <a:rPr lang="pl-PL" dirty="0"/>
              <a:t> </a:t>
            </a:r>
            <a:r>
              <a:rPr lang="pl-PL" dirty="0" err="1"/>
              <a:t>pieces</a:t>
            </a:r>
            <a:r>
              <a:rPr lang="pl-PL" dirty="0"/>
              <a:t> of </a:t>
            </a:r>
            <a:r>
              <a:rPr lang="pl-PL" dirty="0" err="1"/>
              <a:t>material</a:t>
            </a:r>
            <a:r>
              <a:rPr lang="pl-PL" dirty="0"/>
              <a:t> to </a:t>
            </a:r>
            <a:r>
              <a:rPr lang="pl-PL" dirty="0" err="1"/>
              <a:t>cover</a:t>
            </a:r>
            <a:r>
              <a:rPr lang="pl-PL" dirty="0"/>
              <a:t> the </a:t>
            </a:r>
            <a:r>
              <a:rPr lang="pl-PL" dirty="0" err="1"/>
              <a:t>jars</a:t>
            </a:r>
            <a:endParaRPr lang="pl-PL" dirty="0"/>
          </a:p>
          <a:p>
            <a:r>
              <a:rPr lang="pl-PL" dirty="0" err="1"/>
              <a:t>Put</a:t>
            </a:r>
            <a:r>
              <a:rPr lang="pl-PL" dirty="0"/>
              <a:t> the </a:t>
            </a:r>
            <a:r>
              <a:rPr lang="pl-PL" dirty="0" err="1"/>
              <a:t>rubber</a:t>
            </a:r>
            <a:r>
              <a:rPr lang="pl-PL" dirty="0"/>
              <a:t> band </a:t>
            </a:r>
            <a:r>
              <a:rPr lang="pl-PL" dirty="0" err="1"/>
              <a:t>around</a:t>
            </a:r>
            <a:r>
              <a:rPr lang="pl-PL" dirty="0"/>
              <a:t> to </a:t>
            </a:r>
            <a:r>
              <a:rPr lang="pl-PL" dirty="0" err="1"/>
              <a:t>keep</a:t>
            </a:r>
            <a:r>
              <a:rPr lang="pl-PL" dirty="0"/>
              <a:t> the </a:t>
            </a:r>
            <a:r>
              <a:rPr lang="pl-PL" dirty="0" err="1"/>
              <a:t>material</a:t>
            </a:r>
            <a:r>
              <a:rPr lang="pl-PL" dirty="0"/>
              <a:t> </a:t>
            </a:r>
            <a:r>
              <a:rPr lang="pl-PL" dirty="0" err="1"/>
              <a:t>still</a:t>
            </a:r>
            <a:endParaRPr lang="pl-PL" dirty="0"/>
          </a:p>
          <a:p>
            <a:r>
              <a:rPr lang="pl-PL" dirty="0" err="1"/>
              <a:t>Put</a:t>
            </a:r>
            <a:r>
              <a:rPr lang="pl-PL" dirty="0"/>
              <a:t> the bean </a:t>
            </a:r>
            <a:r>
              <a:rPr lang="pl-PL" dirty="0" err="1"/>
              <a:t>seed</a:t>
            </a:r>
            <a:r>
              <a:rPr lang="pl-PL" dirty="0"/>
              <a:t> on the </a:t>
            </a:r>
            <a:r>
              <a:rPr lang="pl-PL" dirty="0" err="1"/>
              <a:t>material</a:t>
            </a:r>
            <a:endParaRPr lang="pl-PL" dirty="0"/>
          </a:p>
          <a:p>
            <a:r>
              <a:rPr lang="pl-PL" dirty="0"/>
              <a:t>Press the bean </a:t>
            </a:r>
            <a:r>
              <a:rPr lang="pl-PL" dirty="0" err="1"/>
              <a:t>seed</a:t>
            </a:r>
            <a:r>
              <a:rPr lang="pl-PL" dirty="0"/>
              <a:t> </a:t>
            </a:r>
            <a:r>
              <a:rPr lang="pl-PL" dirty="0" err="1"/>
              <a:t>so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partly</a:t>
            </a:r>
            <a:r>
              <a:rPr lang="pl-PL" dirty="0"/>
              <a:t> in </a:t>
            </a:r>
            <a:r>
              <a:rPr lang="pl-PL" dirty="0" err="1"/>
              <a:t>water</a:t>
            </a:r>
            <a:endParaRPr lang="pl-PL" dirty="0"/>
          </a:p>
          <a:p>
            <a:r>
              <a:rPr lang="pl-PL" dirty="0"/>
              <a:t>Place the bean on the </a:t>
            </a:r>
            <a:r>
              <a:rPr lang="pl-PL" dirty="0" err="1"/>
              <a:t>window</a:t>
            </a:r>
            <a:r>
              <a:rPr lang="pl-PL" dirty="0"/>
              <a:t> sill</a:t>
            </a:r>
            <a:endParaRPr lang="en-GB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5389E45-B01D-43DB-9C31-FCCFEA23D7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4726620" y="535382"/>
            <a:ext cx="3483309" cy="261248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BC83344-82F3-46B1-BF4C-43D3911FF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00474" y="3075998"/>
            <a:ext cx="3185946" cy="238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5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456C94-3D12-4C50-ABB4-7610F553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Stage</a:t>
            </a:r>
            <a:r>
              <a:rPr lang="pl-PL" dirty="0"/>
              <a:t> 2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D8556B-253F-4D9F-B270-3077A643CB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err="1"/>
              <a:t>Put</a:t>
            </a:r>
            <a:r>
              <a:rPr lang="pl-PL" dirty="0"/>
              <a:t> </a:t>
            </a:r>
            <a:r>
              <a:rPr lang="pl-PL" dirty="0" err="1"/>
              <a:t>another</a:t>
            </a:r>
            <a:r>
              <a:rPr lang="pl-PL" dirty="0"/>
              <a:t> jar </a:t>
            </a:r>
            <a:r>
              <a:rPr lang="pl-PL" dirty="0" err="1"/>
              <a:t>next</a:t>
            </a:r>
            <a:r>
              <a:rPr lang="pl-PL" dirty="0"/>
              <a:t> to he </a:t>
            </a:r>
            <a:r>
              <a:rPr lang="pl-PL" dirty="0" err="1"/>
              <a:t>first</a:t>
            </a:r>
            <a:r>
              <a:rPr lang="pl-PL" dirty="0"/>
              <a:t> one</a:t>
            </a:r>
          </a:p>
          <a:p>
            <a:r>
              <a:rPr lang="pl-PL" dirty="0" err="1"/>
              <a:t>Put</a:t>
            </a:r>
            <a:r>
              <a:rPr lang="pl-PL" dirty="0"/>
              <a:t> the </a:t>
            </a:r>
            <a:r>
              <a:rPr lang="pl-PL" dirty="0" err="1"/>
              <a:t>darkening</a:t>
            </a:r>
            <a:r>
              <a:rPr lang="pl-PL" dirty="0"/>
              <a:t> </a:t>
            </a:r>
            <a:r>
              <a:rPr lang="pl-PL" dirty="0" err="1"/>
              <a:t>hat</a:t>
            </a:r>
            <a:r>
              <a:rPr lang="pl-PL" dirty="0"/>
              <a:t> on the jar</a:t>
            </a:r>
          </a:p>
          <a:p>
            <a:r>
              <a:rPr lang="pl-PL" dirty="0" err="1"/>
              <a:t>Observe</a:t>
            </a:r>
            <a:r>
              <a:rPr lang="pl-PL" dirty="0"/>
              <a:t> </a:t>
            </a:r>
            <a:r>
              <a:rPr lang="pl-PL" dirty="0" err="1"/>
              <a:t>both</a:t>
            </a:r>
            <a:r>
              <a:rPr lang="pl-PL" dirty="0"/>
              <a:t> </a:t>
            </a:r>
            <a:r>
              <a:rPr lang="pl-PL" dirty="0" err="1"/>
              <a:t>jars</a:t>
            </a:r>
            <a:r>
              <a:rPr lang="pl-PL" dirty="0"/>
              <a:t> </a:t>
            </a:r>
            <a:r>
              <a:rPr lang="pl-PL" dirty="0" err="1"/>
              <a:t>every</a:t>
            </a:r>
            <a:r>
              <a:rPr lang="pl-PL" dirty="0"/>
              <a:t> </a:t>
            </a:r>
            <a:r>
              <a:rPr lang="pl-PL" dirty="0" err="1"/>
              <a:t>day</a:t>
            </a:r>
            <a:r>
              <a:rPr lang="pl-PL" dirty="0"/>
              <a:t> and </a:t>
            </a:r>
            <a:r>
              <a:rPr lang="pl-PL" dirty="0" err="1"/>
              <a:t>take</a:t>
            </a:r>
            <a:r>
              <a:rPr lang="pl-PL" dirty="0"/>
              <a:t> notes</a:t>
            </a:r>
          </a:p>
          <a:p>
            <a:r>
              <a:rPr lang="pl-PL" dirty="0" err="1"/>
              <a:t>Remember</a:t>
            </a:r>
            <a:r>
              <a:rPr lang="pl-PL" dirty="0"/>
              <a:t> to </a:t>
            </a:r>
            <a:r>
              <a:rPr lang="pl-PL" dirty="0" err="1"/>
              <a:t>write</a:t>
            </a:r>
            <a:r>
              <a:rPr lang="pl-PL" dirty="0"/>
              <a:t> down </a:t>
            </a:r>
            <a:r>
              <a:rPr lang="pl-PL" dirty="0" err="1"/>
              <a:t>wha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 happening on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day</a:t>
            </a:r>
            <a:endParaRPr lang="en-GB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DAC4F99-8C9C-44F7-A926-12F9A87405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5231166" y="885551"/>
            <a:ext cx="3178207" cy="2383654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4A20152-DD93-4928-9D2C-440B6B8FB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223373" y="885550"/>
            <a:ext cx="3178206" cy="238365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77E5DBB-60B8-4FEC-A8AF-B6E6C5ABD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524" y="3719789"/>
            <a:ext cx="2797022" cy="279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19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0EE20E-D316-402D-B907-1080F744A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Findings</a:t>
            </a:r>
            <a:r>
              <a:rPr lang="pl-PL" dirty="0"/>
              <a:t> 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D742FC-BC37-43A6-B418-F23F90AE4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Try</a:t>
            </a:r>
            <a:r>
              <a:rPr lang="pl-PL" dirty="0"/>
              <a:t> to </a:t>
            </a:r>
            <a:r>
              <a:rPr lang="pl-PL" dirty="0" err="1"/>
              <a:t>answer</a:t>
            </a:r>
            <a:r>
              <a:rPr lang="pl-PL" dirty="0"/>
              <a:t> </a:t>
            </a:r>
            <a:r>
              <a:rPr lang="pl-PL" dirty="0" err="1"/>
              <a:t>these</a:t>
            </a:r>
            <a:r>
              <a:rPr lang="pl-PL" dirty="0"/>
              <a:t> </a:t>
            </a:r>
            <a:r>
              <a:rPr lang="pl-PL" dirty="0" err="1"/>
              <a:t>questions</a:t>
            </a:r>
            <a:r>
              <a:rPr lang="pl-PL" dirty="0"/>
              <a:t>:</a:t>
            </a:r>
          </a:p>
          <a:p>
            <a:pPr marL="0" indent="0">
              <a:buNone/>
            </a:pPr>
            <a:r>
              <a:rPr lang="pl-PL" dirty="0"/>
              <a:t>        1. How </a:t>
            </a:r>
            <a:r>
              <a:rPr lang="pl-PL" dirty="0" err="1"/>
              <a:t>long</a:t>
            </a:r>
            <a:r>
              <a:rPr lang="pl-PL" dirty="0"/>
              <a:t> </a:t>
            </a:r>
            <a:r>
              <a:rPr lang="pl-PL" dirty="0" err="1"/>
              <a:t>does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take</a:t>
            </a:r>
            <a:r>
              <a:rPr lang="pl-PL" dirty="0"/>
              <a:t> for a </a:t>
            </a:r>
            <a:r>
              <a:rPr lang="pl-PL" dirty="0" err="1"/>
              <a:t>seed</a:t>
            </a:r>
            <a:r>
              <a:rPr lang="pl-PL" dirty="0"/>
              <a:t> to </a:t>
            </a:r>
            <a:r>
              <a:rPr lang="pl-PL" dirty="0" err="1"/>
              <a:t>germinate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        2. </a:t>
            </a:r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the </a:t>
            </a:r>
            <a:r>
              <a:rPr lang="pl-PL" dirty="0" err="1"/>
              <a:t>stages</a:t>
            </a:r>
            <a:r>
              <a:rPr lang="pl-PL" dirty="0"/>
              <a:t>? </a:t>
            </a:r>
          </a:p>
          <a:p>
            <a:pPr marL="0" indent="0">
              <a:buNone/>
            </a:pPr>
            <a:r>
              <a:rPr lang="pl-PL" dirty="0"/>
              <a:t>        3. </a:t>
            </a:r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ratio of the </a:t>
            </a:r>
            <a:r>
              <a:rPr lang="pl-PL" dirty="0" err="1"/>
              <a:t>stem</a:t>
            </a:r>
            <a:r>
              <a:rPr lang="pl-PL" dirty="0"/>
              <a:t> to the </a:t>
            </a:r>
            <a:r>
              <a:rPr lang="pl-PL" dirty="0" err="1"/>
              <a:t>roots</a:t>
            </a:r>
            <a:r>
              <a:rPr lang="pl-PL" dirty="0"/>
              <a:t>?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similar</a:t>
            </a:r>
            <a:r>
              <a:rPr lang="pl-PL" dirty="0"/>
              <a:t> in </a:t>
            </a:r>
            <a:r>
              <a:rPr lang="pl-PL" dirty="0" err="1"/>
              <a:t>capacity</a:t>
            </a:r>
            <a:r>
              <a:rPr lang="pl-PL" dirty="0"/>
              <a:t>? </a:t>
            </a:r>
          </a:p>
          <a:p>
            <a:pPr marL="0" indent="0">
              <a:buNone/>
            </a:pPr>
            <a:r>
              <a:rPr lang="pl-PL" dirty="0"/>
              <a:t>        4. </a:t>
            </a:r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happened</a:t>
            </a:r>
            <a:r>
              <a:rPr lang="pl-PL" dirty="0"/>
              <a:t> to the bean in the </a:t>
            </a:r>
            <a:r>
              <a:rPr lang="pl-PL" dirty="0" err="1"/>
              <a:t>dark</a:t>
            </a:r>
            <a:r>
              <a:rPr lang="pl-PL" dirty="0"/>
              <a:t>? </a:t>
            </a:r>
            <a:r>
              <a:rPr lang="pl-PL" dirty="0" err="1"/>
              <a:t>Why</a:t>
            </a:r>
            <a:r>
              <a:rPr lang="pl-PL" dirty="0"/>
              <a:t>?</a:t>
            </a:r>
          </a:p>
          <a:p>
            <a:pPr marL="0" indent="0">
              <a:buNone/>
            </a:pPr>
            <a:r>
              <a:rPr lang="pl-PL" dirty="0"/>
              <a:t>        5. </a:t>
            </a:r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the conditio of the plant </a:t>
            </a:r>
            <a:r>
              <a:rPr lang="pl-PL" dirty="0" err="1"/>
              <a:t>at</a:t>
            </a:r>
            <a:r>
              <a:rPr lang="pl-PL" dirty="0"/>
              <a:t> the </a:t>
            </a:r>
            <a:r>
              <a:rPr lang="pl-PL" dirty="0" err="1"/>
              <a:t>beginning</a:t>
            </a:r>
            <a:r>
              <a:rPr lang="pl-PL" dirty="0"/>
              <a:t>, </a:t>
            </a:r>
          </a:p>
          <a:p>
            <a:pPr marL="0" indent="0">
              <a:buNone/>
            </a:pPr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after</a:t>
            </a:r>
            <a:r>
              <a:rPr lang="pl-PL" dirty="0"/>
              <a:t> a </a:t>
            </a:r>
            <a:r>
              <a:rPr lang="pl-PL" dirty="0" err="1"/>
              <a:t>few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days</a:t>
            </a:r>
            <a:r>
              <a:rPr lang="pl-PL" dirty="0"/>
              <a:t> </a:t>
            </a:r>
            <a:r>
              <a:rPr lang="pl-PL" dirty="0" err="1"/>
              <a:t>growing</a:t>
            </a:r>
            <a:r>
              <a:rPr lang="pl-PL" dirty="0"/>
              <a:t> </a:t>
            </a:r>
            <a:r>
              <a:rPr lang="pl-PL" dirty="0" err="1"/>
              <a:t>only</a:t>
            </a:r>
            <a:r>
              <a:rPr lang="pl-PL" dirty="0"/>
              <a:t> in </a:t>
            </a:r>
            <a:r>
              <a:rPr lang="pl-PL" dirty="0" err="1"/>
              <a:t>water</a:t>
            </a:r>
            <a:r>
              <a:rPr lang="pl-PL" dirty="0"/>
              <a:t>? </a:t>
            </a:r>
            <a:r>
              <a:rPr lang="pl-PL" dirty="0" err="1"/>
              <a:t>Why</a:t>
            </a:r>
            <a:r>
              <a:rPr lang="pl-PL" dirty="0"/>
              <a:t>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C972ECB-D94F-4E38-91A0-65007152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869" y="281526"/>
            <a:ext cx="3774285" cy="283071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4FC2AD1-6646-4207-9600-7785A132E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002" y="3755362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64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04256A-D1FA-4569-BC37-FD664A7F6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End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982A51-98E1-47C1-BD9E-FB89AF5A0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Try</a:t>
            </a:r>
            <a:r>
              <a:rPr lang="pl-PL" dirty="0"/>
              <a:t> to </a:t>
            </a:r>
            <a:r>
              <a:rPr lang="pl-PL" dirty="0" err="1"/>
              <a:t>formulate</a:t>
            </a:r>
            <a:r>
              <a:rPr lang="pl-PL" dirty="0"/>
              <a:t> the </a:t>
            </a:r>
            <a:r>
              <a:rPr lang="pl-PL" dirty="0" err="1"/>
              <a:t>full</a:t>
            </a:r>
            <a:r>
              <a:rPr lang="pl-PL" dirty="0"/>
              <a:t> </a:t>
            </a:r>
            <a:r>
              <a:rPr lang="pl-PL" dirty="0" err="1"/>
              <a:t>description</a:t>
            </a:r>
            <a:r>
              <a:rPr lang="pl-PL" dirty="0"/>
              <a:t> of the </a:t>
            </a:r>
            <a:r>
              <a:rPr lang="pl-PL" dirty="0" err="1"/>
              <a:t>experiment</a:t>
            </a:r>
            <a:r>
              <a:rPr lang="pl-PL" dirty="0"/>
              <a:t> and </a:t>
            </a:r>
            <a:r>
              <a:rPr lang="pl-PL" dirty="0" err="1"/>
              <a:t>draw</a:t>
            </a:r>
            <a:r>
              <a:rPr lang="pl-PL" dirty="0"/>
              <a:t> </a:t>
            </a:r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conclusions</a:t>
            </a:r>
            <a:r>
              <a:rPr lang="pl-PL" dirty="0"/>
              <a:t> to </a:t>
            </a:r>
            <a:r>
              <a:rPr lang="pl-PL" dirty="0" err="1"/>
              <a:t>answer</a:t>
            </a:r>
            <a:r>
              <a:rPr lang="pl-PL" dirty="0"/>
              <a:t> the </a:t>
            </a:r>
            <a:r>
              <a:rPr lang="pl-PL" dirty="0" err="1"/>
              <a:t>question</a:t>
            </a:r>
            <a:r>
              <a:rPr lang="pl-PL" dirty="0"/>
              <a:t>: </a:t>
            </a:r>
          </a:p>
          <a:p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needed</a:t>
            </a:r>
            <a:r>
              <a:rPr lang="pl-PL" dirty="0"/>
              <a:t> for </a:t>
            </a:r>
            <a:r>
              <a:rPr lang="pl-PL" dirty="0" err="1"/>
              <a:t>seeds</a:t>
            </a:r>
            <a:r>
              <a:rPr lang="pl-PL" dirty="0"/>
              <a:t> to </a:t>
            </a:r>
            <a:r>
              <a:rPr lang="pl-PL" dirty="0" err="1"/>
              <a:t>germinate</a:t>
            </a:r>
            <a:r>
              <a:rPr lang="pl-PL" dirty="0"/>
              <a:t> and </a:t>
            </a:r>
            <a:r>
              <a:rPr lang="pl-PL" dirty="0" err="1"/>
              <a:t>grow</a:t>
            </a:r>
            <a:r>
              <a:rPr lang="pl-PL" dirty="0"/>
              <a:t>? </a:t>
            </a:r>
          </a:p>
          <a:p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EF2D637-6E8F-45D2-8756-EE2155910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562" y="3344712"/>
            <a:ext cx="4125050" cy="271790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656A58F-6F92-4B00-B3E3-89FE81765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053" y="3344712"/>
            <a:ext cx="3623876" cy="27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32981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737E6EA1475DE4796AED83DF5375A11" ma:contentTypeVersion="4" ma:contentTypeDescription="Utwórz nowy dokument." ma:contentTypeScope="" ma:versionID="f15b3bf66b119040bb5260e584f83af8">
  <xsd:schema xmlns:xsd="http://www.w3.org/2001/XMLSchema" xmlns:xs="http://www.w3.org/2001/XMLSchema" xmlns:p="http://schemas.microsoft.com/office/2006/metadata/properties" xmlns:ns3="170f7217-f303-4c1d-93c8-4865791092a4" targetNamespace="http://schemas.microsoft.com/office/2006/metadata/properties" ma:root="true" ma:fieldsID="db8016076099fc3836615186c474c3c3" ns3:_="">
    <xsd:import namespace="170f7217-f303-4c1d-93c8-4865791092a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0f7217-f303-4c1d-93c8-4865791092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6E0EE50-1954-4782-BC0C-BC05FDBC5A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0f7217-f303-4c1d-93c8-4865791092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C475EC-DE7B-4CB0-91DB-5C20681091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512121-7F16-490F-BCDE-2ED109035FEE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170f7217-f303-4c1d-93c8-4865791092a4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161</TotalTime>
  <Words>316</Words>
  <Application>Microsoft Office PowerPoint</Application>
  <PresentationFormat>Panoramiczny</PresentationFormat>
  <Paragraphs>38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Wingdings 3</vt:lpstr>
      <vt:lpstr>Faseta</vt:lpstr>
      <vt:lpstr> 2018-1-PL01-KA229-050699           SCIENCE OLYMPICS   </vt:lpstr>
      <vt:lpstr>Mr Bean is growing  </vt:lpstr>
      <vt:lpstr>Why do we do the experiment?  </vt:lpstr>
      <vt:lpstr>What you need </vt:lpstr>
      <vt:lpstr>Stage 1</vt:lpstr>
      <vt:lpstr>Stage 2</vt:lpstr>
      <vt:lpstr>Findings 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 Bean is growing</dc:title>
  <dc:creator>Izabella Krzywkowska</dc:creator>
  <cp:lastModifiedBy>Izabella Krzywkowska</cp:lastModifiedBy>
  <cp:revision>3</cp:revision>
  <dcterms:created xsi:type="dcterms:W3CDTF">2021-10-24T09:23:42Z</dcterms:created>
  <dcterms:modified xsi:type="dcterms:W3CDTF">2021-10-24T13:11:24Z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0x010100E737E6EA1475DE4796AED83DF5375A11</vt:lpwstr>
  </property>
</Properties>
</file>